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4"/>
    <p:sldMasterId id="2147483767" r:id="rId5"/>
  </p:sldMasterIdLst>
  <p:notesMasterIdLst>
    <p:notesMasterId r:id="rId23"/>
  </p:notesMasterIdLst>
  <p:handoutMasterIdLst>
    <p:handoutMasterId r:id="rId24"/>
  </p:handoutMasterIdLst>
  <p:sldIdLst>
    <p:sldId id="298" r:id="rId6"/>
    <p:sldId id="258" r:id="rId7"/>
    <p:sldId id="290" r:id="rId8"/>
    <p:sldId id="261" r:id="rId9"/>
    <p:sldId id="291" r:id="rId10"/>
    <p:sldId id="297" r:id="rId11"/>
    <p:sldId id="264" r:id="rId12"/>
    <p:sldId id="292" r:id="rId13"/>
    <p:sldId id="293" r:id="rId14"/>
    <p:sldId id="294" r:id="rId15"/>
    <p:sldId id="295" r:id="rId16"/>
    <p:sldId id="260" r:id="rId17"/>
    <p:sldId id="296" r:id="rId18"/>
    <p:sldId id="286" r:id="rId19"/>
    <p:sldId id="265" r:id="rId20"/>
    <p:sldId id="287" r:id="rId21"/>
    <p:sldId id="288" r:id="rId22"/>
  </p:sldIdLst>
  <p:sldSz cx="12192000" cy="6858000"/>
  <p:notesSz cx="6858000" cy="9144000"/>
  <p:custDataLst>
    <p:tags r:id="rId25"/>
  </p:custDataLst>
  <p:defaultTextStyle>
    <a:defPPr>
      <a:defRPr lang="en-US"/>
    </a:defPPr>
    <a:lvl1pPr algn="l" rtl="0" eaLnBrk="0" fontAlgn="base" hangingPunct="0">
      <a:spcBef>
        <a:spcPct val="0"/>
      </a:spcBef>
      <a:spcAft>
        <a:spcPct val="0"/>
      </a:spcAft>
      <a:defRPr kern="1200">
        <a:solidFill>
          <a:schemeClr val="tx1"/>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iola, Courtney A" initials="TCA" lastIdx="1" clrIdx="0">
    <p:extLst>
      <p:ext uri="{19B8F6BF-5375-455C-9EA6-DF929625EA0E}">
        <p15:presenceInfo xmlns:p15="http://schemas.microsoft.com/office/powerpoint/2012/main" userId="S-1-5-21-4027829005-1107895287-290554039-156439" providerId="AD"/>
      </p:ext>
    </p:extLst>
  </p:cmAuthor>
  <p:cmAuthor id="2" name="N Williams" initials="NW" lastIdx="1" clrIdx="1">
    <p:extLst>
      <p:ext uri="{19B8F6BF-5375-455C-9EA6-DF929625EA0E}">
        <p15:presenceInfo xmlns:p15="http://schemas.microsoft.com/office/powerpoint/2012/main" userId="N William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3F52"/>
    <a:srgbClr val="003865"/>
    <a:srgbClr val="595959"/>
    <a:srgbClr val="000000"/>
    <a:srgbClr val="343F3D"/>
    <a:srgbClr val="F2F2F2"/>
    <a:srgbClr val="0098D4"/>
    <a:srgbClr val="004A78"/>
    <a:srgbClr val="006298"/>
    <a:srgbClr val="FF6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80" autoAdjust="0"/>
    <p:restoredTop sz="82314" autoAdjust="0"/>
  </p:normalViewPr>
  <p:slideViewPr>
    <p:cSldViewPr snapToGrid="0" snapToObjects="1">
      <p:cViewPr varScale="1">
        <p:scale>
          <a:sx n="56" d="100"/>
          <a:sy n="56" d="100"/>
        </p:scale>
        <p:origin x="508" y="40"/>
      </p:cViewPr>
      <p:guideLst/>
    </p:cSldViewPr>
  </p:slideViewPr>
  <p:outlineViewPr>
    <p:cViewPr>
      <p:scale>
        <a:sx n="33" d="100"/>
        <a:sy n="33" d="100"/>
      </p:scale>
      <p:origin x="0" y="-3160"/>
    </p:cViewPr>
  </p:outlineViewPr>
  <p:notesTextViewPr>
    <p:cViewPr>
      <p:scale>
        <a:sx n="100" d="100"/>
        <a:sy n="100" d="100"/>
      </p:scale>
      <p:origin x="0" y="0"/>
    </p:cViewPr>
  </p:notesTextViewPr>
  <p:sorterViewPr>
    <p:cViewPr>
      <p:scale>
        <a:sx n="100" d="100"/>
        <a:sy n="100" d="100"/>
      </p:scale>
      <p:origin x="0" y="-960"/>
    </p:cViewPr>
  </p:sorterViewPr>
  <p:notesViewPr>
    <p:cSldViewPr snapToGrid="0" snapToObjects="1">
      <p:cViewPr varScale="1">
        <p:scale>
          <a:sx n="63" d="100"/>
          <a:sy n="63" d="100"/>
        </p:scale>
        <p:origin x="2179"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ags" Target="../tags/tag28.xml"/><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6075504" y="8685213"/>
            <a:ext cx="646682" cy="458787"/>
          </a:xfrm>
          <a:prstGeom prst="rect">
            <a:avLst/>
          </a:prstGeom>
        </p:spPr>
        <p:txBody>
          <a:bodyPr vert="horz" lIns="91440" tIns="45720" rIns="91440" bIns="45720" rtlCol="0" anchor="b"/>
          <a:lstStyle>
            <a:lvl1pPr algn="r">
              <a:defRPr sz="1200"/>
            </a:lvl1pPr>
          </a:lstStyle>
          <a:p>
            <a:fld id="{6767803E-66EE-42CE-8DFB-98553954E472}" type="slidenum">
              <a:rPr lang="en-US" sz="1000" smtClean="0">
                <a:solidFill>
                  <a:schemeClr val="bg1">
                    <a:lumMod val="50000"/>
                  </a:schemeClr>
                </a:solidFill>
                <a:latin typeface="Arial" panose="020B0604020202020204" pitchFamily="34" charset="0"/>
                <a:cs typeface="Arial" panose="020B0604020202020204" pitchFamily="34" charset="0"/>
              </a:rPr>
              <a:t>‹#›</a:t>
            </a:fld>
            <a:endParaRPr lang="en-US" sz="1000" dirty="0">
              <a:solidFill>
                <a:schemeClr val="bg1">
                  <a:lumMod val="50000"/>
                </a:schemeClr>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455392BA-16D5-4BCB-8BB3-D7B53B67DB8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74311" y="155512"/>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D947FD3A-2300-48D5-81E3-9406328116EE}"/>
              </a:ext>
            </a:extLst>
          </p:cNvPr>
          <p:cNvSpPr txBox="1"/>
          <p:nvPr/>
        </p:nvSpPr>
        <p:spPr>
          <a:xfrm>
            <a:off x="135896" y="8922557"/>
            <a:ext cx="6262949" cy="200055"/>
          </a:xfrm>
          <a:prstGeom prst="rect">
            <a:avLst/>
          </a:prstGeom>
          <a:noFill/>
        </p:spPr>
        <p:txBody>
          <a:bodyPr wrap="square" rtlCol="0">
            <a:spAutoFit/>
          </a:bodyPr>
          <a:lstStyle/>
          <a:p>
            <a:pPr algn="ctr"/>
            <a:r>
              <a:rPr lang="en-US" sz="700" dirty="0">
                <a:solidFill>
                  <a:schemeClr val="bg1">
                    <a:lumMod val="50000"/>
                  </a:schemeClr>
                </a:solidFill>
                <a:latin typeface="Arial" panose="020B0604020202020204" pitchFamily="34" charset="0"/>
                <a:cs typeface="Arial" panose="020B0604020202020204" pitchFamily="34" charset="0"/>
              </a:rPr>
              <a:t>©2019</a:t>
            </a:r>
            <a:r>
              <a:rPr lang="en-US" sz="700" baseline="0" dirty="0">
                <a:solidFill>
                  <a:schemeClr val="bg1">
                    <a:lumMod val="50000"/>
                  </a:schemeClr>
                </a:solidFill>
                <a:latin typeface="Arial" panose="020B0604020202020204" pitchFamily="34" charset="0"/>
                <a:cs typeface="Arial" panose="020B0604020202020204" pitchFamily="34" charset="0"/>
              </a:rPr>
              <a:t> </a:t>
            </a:r>
            <a:r>
              <a:rPr lang="en-US" sz="700" dirty="0">
                <a:solidFill>
                  <a:schemeClr val="bg1">
                    <a:lumMod val="50000"/>
                  </a:schemeClr>
                </a:solidFill>
                <a:latin typeface="Arial" panose="020B0604020202020204" pitchFamily="34" charset="0"/>
                <a:cs typeface="Arial" panose="020B0604020202020204" pitchFamily="34" charset="0"/>
              </a:rPr>
              <a:t>Cengage Learning. All Rights Reserved. May not be scanned, copied or duplicated, or posted to a publicly accessible website, in whole or in part.</a:t>
            </a:r>
          </a:p>
        </p:txBody>
      </p:sp>
    </p:spTree>
    <p:custDataLst>
      <p:tags r:id="rId2"/>
    </p:custDataLst>
    <p:extLst>
      <p:ext uri="{BB962C8B-B14F-4D97-AF65-F5344CB8AC3E}">
        <p14:creationId xmlns:p14="http://schemas.microsoft.com/office/powerpoint/2010/main" val="21762102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685800" y="630237"/>
            <a:ext cx="3778647" cy="2125489"/>
          </a:xfrm>
          <a:prstGeom prst="rect">
            <a:avLst/>
          </a:prstGeom>
          <a:noFill/>
          <a:ln w="12700">
            <a:solidFill>
              <a:schemeClr val="bg1">
                <a:lumMod val="65000"/>
              </a:schemeClr>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2993721"/>
            <a:ext cx="5486400" cy="5520042"/>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7" name="Slide Number Placeholder 6"/>
          <p:cNvSpPr>
            <a:spLocks noGrp="1"/>
          </p:cNvSpPr>
          <p:nvPr>
            <p:ph type="sldNum" sz="quarter" idx="5"/>
          </p:nvPr>
        </p:nvSpPr>
        <p:spPr>
          <a:xfrm>
            <a:off x="6063017" y="8685213"/>
            <a:ext cx="684212" cy="458787"/>
          </a:xfrm>
          <a:prstGeom prst="rect">
            <a:avLst/>
          </a:prstGeom>
        </p:spPr>
        <p:txBody>
          <a:bodyPr vert="horz" lIns="91440" tIns="45720" rIns="91440" bIns="45720" rtlCol="0" anchor="b"/>
          <a:lstStyle>
            <a:lvl1pPr algn="r" eaLnBrk="1" fontAlgn="auto" hangingPunct="1">
              <a:spcBef>
                <a:spcPts val="0"/>
              </a:spcBef>
              <a:spcAft>
                <a:spcPts val="0"/>
              </a:spcAft>
              <a:defRPr sz="1000">
                <a:solidFill>
                  <a:schemeClr val="bg1">
                    <a:lumMod val="50000"/>
                  </a:schemeClr>
                </a:solidFill>
                <a:latin typeface="Arial" panose="020B0604020202020204" pitchFamily="34" charset="0"/>
                <a:cs typeface="Arial" panose="020B0604020202020204" pitchFamily="34" charset="0"/>
              </a:defRPr>
            </a:lvl1pPr>
          </a:lstStyle>
          <a:p>
            <a:pPr>
              <a:defRPr/>
            </a:pPr>
            <a:fld id="{91CAE60C-72A0-D14D-8733-C13212F694AD}" type="slidenum">
              <a:rPr lang="en-US" smtClean="0"/>
              <a:pPr>
                <a:defRPr/>
              </a:pPr>
              <a:t>‹#›</a:t>
            </a:fld>
            <a:endParaRPr lang="en-US" dirty="0"/>
          </a:p>
        </p:txBody>
      </p:sp>
      <p:pic>
        <p:nvPicPr>
          <p:cNvPr id="8" name="Picture 7">
            <a:extLst>
              <a:ext uri="{FF2B5EF4-FFF2-40B4-BE49-F238E27FC236}">
                <a16:creationId xmlns:a16="http://schemas.microsoft.com/office/drawing/2014/main" id="{A75DDB2F-32A5-4136-BC2E-0D7E0518B4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74311" y="155512"/>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037E5B37-4A58-4B32-B9B0-D824A69A3D97}"/>
              </a:ext>
            </a:extLst>
          </p:cNvPr>
          <p:cNvSpPr txBox="1"/>
          <p:nvPr/>
        </p:nvSpPr>
        <p:spPr>
          <a:xfrm>
            <a:off x="135896" y="8922557"/>
            <a:ext cx="6262949" cy="200055"/>
          </a:xfrm>
          <a:prstGeom prst="rect">
            <a:avLst/>
          </a:prstGeom>
          <a:noFill/>
        </p:spPr>
        <p:txBody>
          <a:bodyPr wrap="square" rtlCol="0">
            <a:spAutoFit/>
          </a:bodyPr>
          <a:lstStyle/>
          <a:p>
            <a:pPr algn="ctr"/>
            <a:r>
              <a:rPr lang="en-US" sz="700" dirty="0">
                <a:solidFill>
                  <a:schemeClr val="bg1">
                    <a:lumMod val="50000"/>
                  </a:schemeClr>
                </a:solidFill>
                <a:latin typeface="Arial" panose="020B0604020202020204" pitchFamily="34" charset="0"/>
                <a:cs typeface="Arial" panose="020B0604020202020204" pitchFamily="34" charset="0"/>
              </a:rPr>
              <a:t>©2019</a:t>
            </a:r>
            <a:r>
              <a:rPr lang="en-US" sz="700" baseline="0" dirty="0">
                <a:solidFill>
                  <a:schemeClr val="bg1">
                    <a:lumMod val="50000"/>
                  </a:schemeClr>
                </a:solidFill>
                <a:latin typeface="Arial" panose="020B0604020202020204" pitchFamily="34" charset="0"/>
                <a:cs typeface="Arial" panose="020B0604020202020204" pitchFamily="34" charset="0"/>
              </a:rPr>
              <a:t> </a:t>
            </a:r>
            <a:r>
              <a:rPr lang="en-US" sz="700" dirty="0">
                <a:solidFill>
                  <a:schemeClr val="bg1">
                    <a:lumMod val="50000"/>
                  </a:schemeClr>
                </a:solidFill>
                <a:latin typeface="Arial" panose="020B0604020202020204" pitchFamily="34" charset="0"/>
                <a:cs typeface="Arial" panose="020B0604020202020204" pitchFamily="34" charset="0"/>
              </a:rPr>
              <a:t>Cengage Learning. All Rights Reserved. May not be scanned, copied or duplicated, or posted to a publicly accessible website, in whole or in part.</a:t>
            </a:r>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225425" indent="-225425" algn="l" rtl="0" eaLnBrk="0" fontAlgn="base" hangingPunct="0">
      <a:spcBef>
        <a:spcPct val="30000"/>
      </a:spcBef>
      <a:spcAft>
        <a:spcPct val="0"/>
      </a:spcAft>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2pPr>
    <a:lvl3pPr marL="688975" indent="-225425" algn="l" rtl="0" eaLnBrk="0" fontAlgn="base" hangingPunct="0">
      <a:spcBef>
        <a:spcPct val="30000"/>
      </a:spcBef>
      <a:spcAft>
        <a:spcPct val="0"/>
      </a:spcAft>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3pPr>
    <a:lvl4pPr marL="1139825" indent="-225425" algn="l" rtl="0" eaLnBrk="0" fontAlgn="base" hangingPunct="0">
      <a:spcBef>
        <a:spcPct val="30000"/>
      </a:spcBef>
      <a:spcAft>
        <a:spcPct val="0"/>
      </a:spcAft>
      <a:buFont typeface="Wingdings" panose="05000000000000000000" pitchFamily="2" charset="2"/>
      <a:buChar char="§"/>
      <a:defRPr sz="1200" kern="1200">
        <a:solidFill>
          <a:schemeClr val="tx1"/>
        </a:solidFill>
        <a:latin typeface="Arial" panose="020B0604020202020204" pitchFamily="34" charset="0"/>
        <a:ea typeface="+mn-ea"/>
        <a:cs typeface="Arial" panose="020B0604020202020204" pitchFamily="34" charset="0"/>
      </a:defRPr>
    </a:lvl4pPr>
    <a:lvl5pPr marL="1603375" indent="-225425" algn="l" rtl="0" eaLnBrk="0" fontAlgn="base" hangingPunct="0">
      <a:spcBef>
        <a:spcPct val="30000"/>
      </a:spcBef>
      <a:spcAft>
        <a:spcPct val="0"/>
      </a:spcAft>
      <a:buFont typeface="Courier New" panose="02070309020205020404" pitchFamily="49" charset="0"/>
      <a:buChar char="o"/>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16.xml"/><Relationship Id="rId4" Type="http://schemas.openxmlformats.org/officeDocument/2006/relationships/image" Target="../media/image3.emf"/></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17.xml"/><Relationship Id="rId4" Type="http://schemas.openxmlformats.org/officeDocument/2006/relationships/image" Target="../media/image3.emf"/></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3.emf"/></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2.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3.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4.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5.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6.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7.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First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46E9E33-E057-4A6F-9659-AD275C64899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5646420" y="1168663"/>
            <a:ext cx="6104302" cy="2387600"/>
          </a:xfrm>
        </p:spPr>
        <p:txBody>
          <a:bodyPr anchor="b"/>
          <a:lstStyle>
            <a:lvl1pPr algn="l">
              <a:defRPr sz="4800" baseline="0">
                <a:solidFill>
                  <a:schemeClr val="bg1"/>
                </a:solidFill>
              </a:defRPr>
            </a:lvl1pPr>
          </a:lstStyle>
          <a:p>
            <a:r>
              <a:rPr lang="en-US" dirty="0"/>
              <a:t>Chapter Number</a:t>
            </a:r>
          </a:p>
        </p:txBody>
      </p:sp>
      <p:sp>
        <p:nvSpPr>
          <p:cNvPr id="3" name="Subtitle 2"/>
          <p:cNvSpPr>
            <a:spLocks noGrp="1"/>
          </p:cNvSpPr>
          <p:nvPr>
            <p:ph type="subTitle" idx="1" hasCustomPrompt="1"/>
          </p:nvPr>
        </p:nvSpPr>
        <p:spPr>
          <a:xfrm>
            <a:off x="5646420" y="3809720"/>
            <a:ext cx="6104302" cy="1424930"/>
          </a:xfrm>
          <a:noFill/>
        </p:spPr>
        <p:txBody>
          <a:bodyPr anchor="t"/>
          <a:lstStyle>
            <a:lvl1pPr marL="0" indent="0" algn="l">
              <a:lnSpc>
                <a:spcPct val="100000"/>
              </a:lnSpc>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Chapter Name</a:t>
            </a:r>
          </a:p>
        </p:txBody>
      </p:sp>
      <p:sp>
        <p:nvSpPr>
          <p:cNvPr id="12" name="Picture Placeholder 11">
            <a:extLst>
              <a:ext uri="{FF2B5EF4-FFF2-40B4-BE49-F238E27FC236}">
                <a16:creationId xmlns:a16="http://schemas.microsoft.com/office/drawing/2014/main" id="{7BF6BBBC-452C-48FA-A1E1-E851567E5383}"/>
              </a:ext>
            </a:extLst>
          </p:cNvPr>
          <p:cNvSpPr>
            <a:spLocks noGrp="1"/>
          </p:cNvSpPr>
          <p:nvPr>
            <p:ph type="pic" sz="quarter" idx="11" hasCustomPrompt="1"/>
          </p:nvPr>
        </p:nvSpPr>
        <p:spPr>
          <a:xfrm>
            <a:off x="475250" y="808037"/>
            <a:ext cx="4713288" cy="5241925"/>
          </a:xfrm>
        </p:spPr>
        <p:txBody>
          <a:bodyPr/>
          <a:lstStyle>
            <a:lvl1pPr marL="0" indent="0">
              <a:buNone/>
              <a:defRPr b="1">
                <a:solidFill>
                  <a:schemeClr val="bg1"/>
                </a:solidFill>
              </a:defRPr>
            </a:lvl1pPr>
          </a:lstStyle>
          <a:p>
            <a:r>
              <a:rPr lang="en-US" dirty="0"/>
              <a:t>Add Image Here</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a:extLst>
              <a:ext uri="{FF2B5EF4-FFF2-40B4-BE49-F238E27FC236}">
                <a16:creationId xmlns:a16="http://schemas.microsoft.com/office/drawing/2014/main" id="{6B326DFF-C872-4426-8563-39BC58624663}"/>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5" name="Copyright">
            <a:extLst>
              <a:ext uri="{FF2B5EF4-FFF2-40B4-BE49-F238E27FC236}">
                <a16:creationId xmlns:a16="http://schemas.microsoft.com/office/drawing/2014/main" id="{FA4D4A75-B7C2-490A-97DA-C93EBF6064B2}"/>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2170826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Imag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6" name="Content Placeholder Bottom">
            <a:extLst>
              <a:ext uri="{FF2B5EF4-FFF2-40B4-BE49-F238E27FC236}">
                <a16:creationId xmlns:a16="http://schemas.microsoft.com/office/drawing/2014/main" id="{4003AB72-C071-4875-8D31-00FB47092143}"/>
              </a:ext>
            </a:extLst>
          </p:cNvPr>
          <p:cNvSpPr>
            <a:spLocks noGrp="1"/>
          </p:cNvSpPr>
          <p:nvPr>
            <p:ph sz="half" idx="15" hasCustomPrompt="1"/>
          </p:nvPr>
        </p:nvSpPr>
        <p:spPr>
          <a:xfrm>
            <a:off x="3624199" y="4136860"/>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728650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Imag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4" name="Image Placeholder 2">
            <a:extLst>
              <a:ext uri="{FF2B5EF4-FFF2-40B4-BE49-F238E27FC236}">
                <a16:creationId xmlns:a16="http://schemas.microsoft.com/office/drawing/2014/main" id="{329BB347-70F5-49B3-A1D7-9C05C8ED5028}"/>
              </a:ext>
            </a:extLst>
          </p:cNvPr>
          <p:cNvSpPr>
            <a:spLocks noGrp="1"/>
          </p:cNvSpPr>
          <p:nvPr>
            <p:ph sz="half" idx="14" hasCustomPrompt="1"/>
          </p:nvPr>
        </p:nvSpPr>
        <p:spPr>
          <a:xfrm>
            <a:off x="479343" y="3207219"/>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5" name="Content Placeholder Middle">
            <a:extLst>
              <a:ext uri="{FF2B5EF4-FFF2-40B4-BE49-F238E27FC236}">
                <a16:creationId xmlns:a16="http://schemas.microsoft.com/office/drawing/2014/main" id="{E344C337-1A6E-4BE6-8E9E-7076FBBEEFAC}"/>
              </a:ext>
            </a:extLst>
          </p:cNvPr>
          <p:cNvSpPr>
            <a:spLocks noGrp="1"/>
          </p:cNvSpPr>
          <p:nvPr>
            <p:ph sz="half" idx="15" hasCustomPrompt="1"/>
          </p:nvPr>
        </p:nvSpPr>
        <p:spPr>
          <a:xfrm>
            <a:off x="3626700" y="3207216"/>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6" name="Image Placeholder 3">
            <a:extLst>
              <a:ext uri="{FF2B5EF4-FFF2-40B4-BE49-F238E27FC236}">
                <a16:creationId xmlns:a16="http://schemas.microsoft.com/office/drawing/2014/main" id="{A70ED764-0931-4273-A125-CE2D6E0F8A8D}"/>
              </a:ext>
            </a:extLst>
          </p:cNvPr>
          <p:cNvSpPr>
            <a:spLocks noGrp="1"/>
          </p:cNvSpPr>
          <p:nvPr>
            <p:ph sz="half" idx="16" hasCustomPrompt="1"/>
          </p:nvPr>
        </p:nvSpPr>
        <p:spPr>
          <a:xfrm>
            <a:off x="479343" y="4631282"/>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7" name="Content Placeholder Bottom">
            <a:extLst>
              <a:ext uri="{FF2B5EF4-FFF2-40B4-BE49-F238E27FC236}">
                <a16:creationId xmlns:a16="http://schemas.microsoft.com/office/drawing/2014/main" id="{1A924411-097F-4689-AC4D-9173B40A69F2}"/>
              </a:ext>
            </a:extLst>
          </p:cNvPr>
          <p:cNvSpPr>
            <a:spLocks noGrp="1"/>
          </p:cNvSpPr>
          <p:nvPr>
            <p:ph sz="half" idx="17" hasCustomPrompt="1"/>
          </p:nvPr>
        </p:nvSpPr>
        <p:spPr>
          <a:xfrm>
            <a:off x="3626700" y="4631279"/>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950828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our Image/Four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1"/>
          <p:cNvSpPr>
            <a:spLocks noGrp="1"/>
          </p:cNvSpPr>
          <p:nvPr>
            <p:ph sz="half" idx="2" hasCustomPrompt="1"/>
          </p:nvPr>
        </p:nvSpPr>
        <p:spPr>
          <a:xfrm>
            <a:off x="3624200" y="182562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0" name="Image Placeholder 2">
            <a:extLst>
              <a:ext uri="{FF2B5EF4-FFF2-40B4-BE49-F238E27FC236}">
                <a16:creationId xmlns:a16="http://schemas.microsoft.com/office/drawing/2014/main" id="{02C25FD2-E251-4DC4-8F30-3EDA9A61D7DC}"/>
              </a:ext>
            </a:extLst>
          </p:cNvPr>
          <p:cNvSpPr>
            <a:spLocks noGrp="1"/>
          </p:cNvSpPr>
          <p:nvPr>
            <p:ph sz="half" idx="14" hasCustomPrompt="1"/>
          </p:nvPr>
        </p:nvSpPr>
        <p:spPr>
          <a:xfrm>
            <a:off x="476843" y="294143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1" name="Content Placeholder 2">
            <a:extLst>
              <a:ext uri="{FF2B5EF4-FFF2-40B4-BE49-F238E27FC236}">
                <a16:creationId xmlns:a16="http://schemas.microsoft.com/office/drawing/2014/main" id="{6FFE322F-E595-4582-997C-0A06F238C8D3}"/>
              </a:ext>
            </a:extLst>
          </p:cNvPr>
          <p:cNvSpPr>
            <a:spLocks noGrp="1"/>
          </p:cNvSpPr>
          <p:nvPr>
            <p:ph sz="half" idx="15" hasCustomPrompt="1"/>
          </p:nvPr>
        </p:nvSpPr>
        <p:spPr>
          <a:xfrm>
            <a:off x="3624200" y="294143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2" name="Image Placeholder 3">
            <a:extLst>
              <a:ext uri="{FF2B5EF4-FFF2-40B4-BE49-F238E27FC236}">
                <a16:creationId xmlns:a16="http://schemas.microsoft.com/office/drawing/2014/main" id="{647E63CA-E745-4DE2-B25A-D398F113EFA6}"/>
              </a:ext>
            </a:extLst>
          </p:cNvPr>
          <p:cNvSpPr>
            <a:spLocks noGrp="1"/>
          </p:cNvSpPr>
          <p:nvPr>
            <p:ph sz="half" idx="16" hasCustomPrompt="1"/>
          </p:nvPr>
        </p:nvSpPr>
        <p:spPr>
          <a:xfrm>
            <a:off x="480444" y="406596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3" name="Content Placeholder 3">
            <a:extLst>
              <a:ext uri="{FF2B5EF4-FFF2-40B4-BE49-F238E27FC236}">
                <a16:creationId xmlns:a16="http://schemas.microsoft.com/office/drawing/2014/main" id="{EFE66096-5B65-4DD6-9AD6-9E55675E34CD}"/>
              </a:ext>
            </a:extLst>
          </p:cNvPr>
          <p:cNvSpPr>
            <a:spLocks noGrp="1"/>
          </p:cNvSpPr>
          <p:nvPr>
            <p:ph sz="half" idx="17" hasCustomPrompt="1"/>
          </p:nvPr>
        </p:nvSpPr>
        <p:spPr>
          <a:xfrm>
            <a:off x="3627801" y="406595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4" name="Image Placeholder 4">
            <a:extLst>
              <a:ext uri="{FF2B5EF4-FFF2-40B4-BE49-F238E27FC236}">
                <a16:creationId xmlns:a16="http://schemas.microsoft.com/office/drawing/2014/main" id="{765390A9-B975-43C8-86E6-45E636A649C5}"/>
              </a:ext>
            </a:extLst>
          </p:cNvPr>
          <p:cNvSpPr>
            <a:spLocks noGrp="1"/>
          </p:cNvSpPr>
          <p:nvPr>
            <p:ph sz="half" idx="18" hasCustomPrompt="1"/>
          </p:nvPr>
        </p:nvSpPr>
        <p:spPr>
          <a:xfrm>
            <a:off x="480444" y="518177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4</a:t>
            </a:r>
          </a:p>
        </p:txBody>
      </p:sp>
      <p:sp>
        <p:nvSpPr>
          <p:cNvPr id="15" name="Content Placeholder 4">
            <a:extLst>
              <a:ext uri="{FF2B5EF4-FFF2-40B4-BE49-F238E27FC236}">
                <a16:creationId xmlns:a16="http://schemas.microsoft.com/office/drawing/2014/main" id="{04B6F74B-2775-4949-A70C-BCBBFE20C3A2}"/>
              </a:ext>
            </a:extLst>
          </p:cNvPr>
          <p:cNvSpPr>
            <a:spLocks noGrp="1"/>
          </p:cNvSpPr>
          <p:nvPr>
            <p:ph sz="half" idx="19" hasCustomPrompt="1"/>
          </p:nvPr>
        </p:nvSpPr>
        <p:spPr>
          <a:xfrm>
            <a:off x="3627801" y="518176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Tree>
    <p:custDataLst>
      <p:tags r:id="rId1"/>
    </p:custDataLst>
    <p:extLst>
      <p:ext uri="{BB962C8B-B14F-4D97-AF65-F5344CB8AC3E}">
        <p14:creationId xmlns:p14="http://schemas.microsoft.com/office/powerpoint/2010/main" val="2645674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deo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302E-3CB5-42AD-B464-F6B07B511A7B}"/>
              </a:ext>
            </a:extLst>
          </p:cNvPr>
          <p:cNvSpPr>
            <a:spLocks noGrp="1"/>
          </p:cNvSpPr>
          <p:nvPr>
            <p:ph type="title"/>
          </p:nvPr>
        </p:nvSpPr>
        <p:spPr/>
        <p:txBody>
          <a:bodyPr/>
          <a:lstStyle/>
          <a:p>
            <a:r>
              <a:rPr lang="en-US"/>
              <a:t>Click to edit Master title style</a:t>
            </a:r>
          </a:p>
        </p:txBody>
      </p:sp>
      <p:sp>
        <p:nvSpPr>
          <p:cNvPr id="4" name="Media Placeholder 3">
            <a:extLst>
              <a:ext uri="{FF2B5EF4-FFF2-40B4-BE49-F238E27FC236}">
                <a16:creationId xmlns:a16="http://schemas.microsoft.com/office/drawing/2014/main" id="{50C3DAD5-7018-41AE-A45F-20014BF27990}"/>
              </a:ext>
            </a:extLst>
          </p:cNvPr>
          <p:cNvSpPr>
            <a:spLocks noGrp="1"/>
          </p:cNvSpPr>
          <p:nvPr>
            <p:ph type="media" sz="quarter" idx="10"/>
          </p:nvPr>
        </p:nvSpPr>
        <p:spPr>
          <a:xfrm>
            <a:off x="476250" y="2120900"/>
            <a:ext cx="6361113" cy="3683000"/>
          </a:xfrm>
        </p:spPr>
        <p:txBody>
          <a:bodyPr/>
          <a:lstStyle>
            <a:lvl1pPr marL="0" indent="0">
              <a:buNone/>
              <a:defRPr/>
            </a:lvl1pPr>
          </a:lstStyle>
          <a:p>
            <a:endParaRPr lang="en-US" dirty="0"/>
          </a:p>
        </p:txBody>
      </p:sp>
      <p:sp>
        <p:nvSpPr>
          <p:cNvPr id="9" name="Text Placeholder 8">
            <a:extLst>
              <a:ext uri="{FF2B5EF4-FFF2-40B4-BE49-F238E27FC236}">
                <a16:creationId xmlns:a16="http://schemas.microsoft.com/office/drawing/2014/main" id="{AD03E3FD-A040-4AA5-BC67-8F46FFA45485}"/>
              </a:ext>
            </a:extLst>
          </p:cNvPr>
          <p:cNvSpPr>
            <a:spLocks noGrp="1"/>
          </p:cNvSpPr>
          <p:nvPr>
            <p:ph type="body" sz="quarter" idx="11" hasCustomPrompt="1"/>
          </p:nvPr>
        </p:nvSpPr>
        <p:spPr>
          <a:xfrm>
            <a:off x="7646988" y="3962401"/>
            <a:ext cx="3922712" cy="1841500"/>
          </a:xfrm>
        </p:spPr>
        <p:txBody>
          <a:bodyPr/>
          <a:lstStyle>
            <a:lvl1pPr marL="0" indent="0">
              <a:buNone/>
              <a:defRPr sz="1800"/>
            </a:lvl1pPr>
            <a:lvl5pPr>
              <a:defRPr sz="2400" b="0">
                <a:solidFill>
                  <a:srgbClr val="000000"/>
                </a:solidFill>
              </a:defRPr>
            </a:lvl5pPr>
          </a:lstStyle>
          <a:p>
            <a:pPr lvl="0"/>
            <a:r>
              <a:rPr lang="en-US" dirty="0"/>
              <a:t>Click to add caption to accompany content. </a:t>
            </a:r>
          </a:p>
        </p:txBody>
      </p:sp>
    </p:spTree>
    <p:extLst>
      <p:ext uri="{BB962C8B-B14F-4D97-AF65-F5344CB8AC3E}">
        <p14:creationId xmlns:p14="http://schemas.microsoft.com/office/powerpoint/2010/main" val="3258069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First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46E9E33-E057-4A6F-9659-AD275C64899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7079916" y="1168663"/>
            <a:ext cx="4772406" cy="1424930"/>
          </a:xfrm>
        </p:spPr>
        <p:txBody>
          <a:bodyPr anchor="b"/>
          <a:lstStyle>
            <a:lvl1pPr algn="l">
              <a:defRPr sz="4800" baseline="0">
                <a:solidFill>
                  <a:schemeClr val="bg1"/>
                </a:solidFill>
              </a:defRPr>
            </a:lvl1pPr>
          </a:lstStyle>
          <a:p>
            <a:r>
              <a:rPr lang="en-US" dirty="0"/>
              <a:t>Chapter Number</a:t>
            </a:r>
          </a:p>
        </p:txBody>
      </p:sp>
      <p:sp>
        <p:nvSpPr>
          <p:cNvPr id="3" name="Subtitle 2"/>
          <p:cNvSpPr>
            <a:spLocks noGrp="1"/>
          </p:cNvSpPr>
          <p:nvPr>
            <p:ph type="subTitle" idx="1" hasCustomPrompt="1"/>
          </p:nvPr>
        </p:nvSpPr>
        <p:spPr>
          <a:xfrm>
            <a:off x="7079916" y="3080084"/>
            <a:ext cx="4772406" cy="2154566"/>
          </a:xfrm>
          <a:noFill/>
        </p:spPr>
        <p:txBody>
          <a:bodyPr anchor="t"/>
          <a:lstStyle>
            <a:lvl1pPr marL="0" indent="0" algn="l">
              <a:lnSpc>
                <a:spcPct val="100000"/>
              </a:lnSpc>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Chapter Name</a:t>
            </a:r>
          </a:p>
        </p:txBody>
      </p:sp>
      <p:sp>
        <p:nvSpPr>
          <p:cNvPr id="12" name="Picture Placeholder 11">
            <a:extLst>
              <a:ext uri="{FF2B5EF4-FFF2-40B4-BE49-F238E27FC236}">
                <a16:creationId xmlns:a16="http://schemas.microsoft.com/office/drawing/2014/main" id="{7BF6BBBC-452C-48FA-A1E1-E851567E5383}"/>
              </a:ext>
            </a:extLst>
          </p:cNvPr>
          <p:cNvSpPr>
            <a:spLocks noGrp="1"/>
          </p:cNvSpPr>
          <p:nvPr>
            <p:ph type="pic" sz="quarter" idx="11" hasCustomPrompt="1"/>
          </p:nvPr>
        </p:nvSpPr>
        <p:spPr>
          <a:xfrm>
            <a:off x="224993" y="269023"/>
            <a:ext cx="3200400" cy="4114800"/>
          </a:xfrm>
        </p:spPr>
        <p:txBody>
          <a:bodyPr/>
          <a:lstStyle>
            <a:lvl1pPr marL="0" indent="0">
              <a:buNone/>
              <a:defRPr b="1">
                <a:solidFill>
                  <a:schemeClr val="bg1"/>
                </a:solidFill>
              </a:defRPr>
            </a:lvl1pPr>
          </a:lstStyle>
          <a:p>
            <a:r>
              <a:rPr lang="en-US" dirty="0"/>
              <a:t>Add Image Here</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a:extLst>
              <a:ext uri="{FF2B5EF4-FFF2-40B4-BE49-F238E27FC236}">
                <a16:creationId xmlns:a16="http://schemas.microsoft.com/office/drawing/2014/main" id="{6B326DFF-C872-4426-8563-39BC58624663}"/>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5" name="Copyright">
            <a:extLst>
              <a:ext uri="{FF2B5EF4-FFF2-40B4-BE49-F238E27FC236}">
                <a16:creationId xmlns:a16="http://schemas.microsoft.com/office/drawing/2014/main" id="{FA4D4A75-B7C2-490A-97DA-C93EBF6064B2}"/>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
        <p:nvSpPr>
          <p:cNvPr id="10" name="Picture Placeholder 11">
            <a:extLst>
              <a:ext uri="{FF2B5EF4-FFF2-40B4-BE49-F238E27FC236}">
                <a16:creationId xmlns:a16="http://schemas.microsoft.com/office/drawing/2014/main" id="{648444F1-05A8-40A8-A717-3165EFA217E1}"/>
              </a:ext>
            </a:extLst>
          </p:cNvPr>
          <p:cNvSpPr>
            <a:spLocks noGrp="1"/>
          </p:cNvSpPr>
          <p:nvPr>
            <p:ph type="pic" sz="quarter" idx="13" hasCustomPrompt="1"/>
          </p:nvPr>
        </p:nvSpPr>
        <p:spPr>
          <a:xfrm>
            <a:off x="3641960" y="269023"/>
            <a:ext cx="3200400" cy="4114800"/>
          </a:xfrm>
        </p:spPr>
        <p:txBody>
          <a:bodyPr/>
          <a:lstStyle>
            <a:lvl1pPr marL="0" indent="0">
              <a:buNone/>
              <a:defRPr b="1">
                <a:solidFill>
                  <a:schemeClr val="bg1"/>
                </a:solidFill>
              </a:defRPr>
            </a:lvl1pPr>
          </a:lstStyle>
          <a:p>
            <a:r>
              <a:rPr lang="en-US" dirty="0"/>
              <a:t>Add Image Here</a:t>
            </a:r>
          </a:p>
        </p:txBody>
      </p:sp>
    </p:spTree>
    <p:custDataLst>
      <p:tags r:id="rId1"/>
    </p:custDataLst>
    <p:extLst>
      <p:ext uri="{BB962C8B-B14F-4D97-AF65-F5344CB8AC3E}">
        <p14:creationId xmlns:p14="http://schemas.microsoft.com/office/powerpoint/2010/main" val="2565116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02453D6-AC12-45CC-BE0D-504F54815B6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914400" y="1153123"/>
            <a:ext cx="10424160" cy="2387600"/>
          </a:xfrm>
        </p:spPr>
        <p:txBody>
          <a:bodyPr anchor="b"/>
          <a:lstStyle>
            <a:lvl1pPr algn="ctr">
              <a:defRPr sz="5400" baseline="0">
                <a:solidFill>
                  <a:schemeClr val="bg1"/>
                </a:solidFill>
              </a:defRPr>
            </a:lvl1pPr>
          </a:lstStyle>
          <a:p>
            <a:r>
              <a:rPr lang="en-US" dirty="0"/>
              <a:t>Title </a:t>
            </a:r>
          </a:p>
        </p:txBody>
      </p:sp>
      <p:sp>
        <p:nvSpPr>
          <p:cNvPr id="3" name="Subtitle 2"/>
          <p:cNvSpPr>
            <a:spLocks noGrp="1"/>
          </p:cNvSpPr>
          <p:nvPr>
            <p:ph type="subTitle" idx="1" hasCustomPrompt="1"/>
          </p:nvPr>
        </p:nvSpPr>
        <p:spPr>
          <a:xfrm>
            <a:off x="914400" y="3809720"/>
            <a:ext cx="10424160" cy="1424930"/>
          </a:xfrm>
          <a:noFill/>
        </p:spPr>
        <p:txBody>
          <a:bodyPr anchor="t"/>
          <a:lstStyle>
            <a:lvl1pPr marL="0" indent="0" algn="ctr">
              <a:lnSpc>
                <a:spcPct val="100000"/>
              </a:lnSpc>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lide Number Placeholder 5">
            <a:extLst>
              <a:ext uri="{FF2B5EF4-FFF2-40B4-BE49-F238E27FC236}">
                <a16:creationId xmlns:a16="http://schemas.microsoft.com/office/drawing/2014/main" id="{8D6FEA2F-362B-4EAB-BFA4-233A863C0DE7}"/>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8" name="Copyright">
            <a:extLst>
              <a:ext uri="{FF2B5EF4-FFF2-40B4-BE49-F238E27FC236}">
                <a16:creationId xmlns:a16="http://schemas.microsoft.com/office/drawing/2014/main" id="{0581EE69-5B12-4316-9F18-5E31FC9A3125}"/>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35809303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p:cNvSpPr>
            <a:spLocks noGrp="1"/>
          </p:cNvSpPr>
          <p:nvPr>
            <p:ph idx="1" hasCustomPrompt="1"/>
          </p:nvPr>
        </p:nvSpPr>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4836664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5" name="Content Placeholder 2">
            <a:extLst>
              <a:ext uri="{FF2B5EF4-FFF2-40B4-BE49-F238E27FC236}">
                <a16:creationId xmlns:a16="http://schemas.microsoft.com/office/drawing/2014/main" id="{E746DB13-92A9-47C2-9058-218A0E2EDCFC}"/>
              </a:ext>
            </a:extLst>
          </p:cNvPr>
          <p:cNvSpPr>
            <a:spLocks noGrp="1"/>
          </p:cNvSpPr>
          <p:nvPr>
            <p:ph idx="10"/>
          </p:nvPr>
        </p:nvSpPr>
        <p:spPr>
          <a:xfrm>
            <a:off x="476843"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3" name="Content Placeholder Left"/>
          <p:cNvSpPr>
            <a:spLocks noGrp="1"/>
          </p:cNvSpPr>
          <p:nvPr>
            <p:ph sz="half" idx="1" hasCustomPrompt="1"/>
          </p:nvPr>
        </p:nvSpPr>
        <p:spPr>
          <a:xfrm>
            <a:off x="476843" y="2473693"/>
            <a:ext cx="5542957" cy="3703270"/>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6" name="Content Placeholder 2">
            <a:extLst>
              <a:ext uri="{FF2B5EF4-FFF2-40B4-BE49-F238E27FC236}">
                <a16:creationId xmlns:a16="http://schemas.microsoft.com/office/drawing/2014/main" id="{25D6101F-D933-4709-A0BA-1CB69D3DC64B}"/>
              </a:ext>
            </a:extLst>
          </p:cNvPr>
          <p:cNvSpPr>
            <a:spLocks noGrp="1"/>
          </p:cNvSpPr>
          <p:nvPr>
            <p:ph idx="11"/>
          </p:nvPr>
        </p:nvSpPr>
        <p:spPr>
          <a:xfrm>
            <a:off x="6172200"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4" name="Content Placeholder Right"/>
          <p:cNvSpPr>
            <a:spLocks noGrp="1"/>
          </p:cNvSpPr>
          <p:nvPr>
            <p:ph sz="half" idx="2" hasCustomPrompt="1"/>
          </p:nvPr>
        </p:nvSpPr>
        <p:spPr>
          <a:xfrm>
            <a:off x="6172200" y="2473691"/>
            <a:ext cx="5542956" cy="3703271"/>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733181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76843" y="473246"/>
            <a:ext cx="11241915" cy="909670"/>
          </a:xfrm>
        </p:spPr>
        <p:txBody>
          <a:bodyPr/>
          <a:lstStyle>
            <a:lvl1pPr>
              <a:defRPr/>
            </a:lvl1pPr>
          </a:lstStyle>
          <a:p>
            <a:r>
              <a:rPr lang="en-US" dirty="0"/>
              <a:t>Slide Title</a:t>
            </a:r>
          </a:p>
        </p:txBody>
      </p:sp>
      <p:sp>
        <p:nvSpPr>
          <p:cNvPr id="6" name="Content Placeholder 2">
            <a:extLst>
              <a:ext uri="{FF2B5EF4-FFF2-40B4-BE49-F238E27FC236}">
                <a16:creationId xmlns:a16="http://schemas.microsoft.com/office/drawing/2014/main" id="{72EB7A33-D6FD-4ACA-9D6B-0B6FF455A81D}"/>
              </a:ext>
            </a:extLst>
          </p:cNvPr>
          <p:cNvSpPr>
            <a:spLocks noGrp="1"/>
          </p:cNvSpPr>
          <p:nvPr>
            <p:ph idx="11"/>
          </p:nvPr>
        </p:nvSpPr>
        <p:spPr>
          <a:xfrm>
            <a:off x="476844" y="1582938"/>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3" name="Content Placeholder Left"/>
          <p:cNvSpPr>
            <a:spLocks noGrp="1"/>
          </p:cNvSpPr>
          <p:nvPr>
            <p:ph sz="half" idx="1" hasCustomPrompt="1"/>
          </p:nvPr>
        </p:nvSpPr>
        <p:spPr>
          <a:xfrm>
            <a:off x="476844" y="2583180"/>
            <a:ext cx="3344530" cy="3593782"/>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Content Placeholder 2">
            <a:extLst>
              <a:ext uri="{FF2B5EF4-FFF2-40B4-BE49-F238E27FC236}">
                <a16:creationId xmlns:a16="http://schemas.microsoft.com/office/drawing/2014/main" id="{7FA33BDC-54C4-45B0-9977-6AD260A7B844}"/>
              </a:ext>
            </a:extLst>
          </p:cNvPr>
          <p:cNvSpPr>
            <a:spLocks noGrp="1"/>
          </p:cNvSpPr>
          <p:nvPr>
            <p:ph idx="12"/>
          </p:nvPr>
        </p:nvSpPr>
        <p:spPr>
          <a:xfrm>
            <a:off x="4423735" y="1582937"/>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5" name="Content Placeholder Middle">
            <a:extLst>
              <a:ext uri="{FF2B5EF4-FFF2-40B4-BE49-F238E27FC236}">
                <a16:creationId xmlns:a16="http://schemas.microsoft.com/office/drawing/2014/main" id="{1D13BCCE-AB68-426C-9401-BABA201385F3}"/>
              </a:ext>
            </a:extLst>
          </p:cNvPr>
          <p:cNvSpPr>
            <a:spLocks noGrp="1"/>
          </p:cNvSpPr>
          <p:nvPr>
            <p:ph sz="half" idx="10" hasCustomPrompt="1"/>
          </p:nvPr>
        </p:nvSpPr>
        <p:spPr>
          <a:xfrm>
            <a:off x="4423735" y="2583179"/>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8" name="Content Placeholder 2">
            <a:extLst>
              <a:ext uri="{FF2B5EF4-FFF2-40B4-BE49-F238E27FC236}">
                <a16:creationId xmlns:a16="http://schemas.microsoft.com/office/drawing/2014/main" id="{9F912163-109E-42CF-B7A9-36D05095C5E3}"/>
              </a:ext>
            </a:extLst>
          </p:cNvPr>
          <p:cNvSpPr>
            <a:spLocks noGrp="1"/>
          </p:cNvSpPr>
          <p:nvPr>
            <p:ph idx="13"/>
          </p:nvPr>
        </p:nvSpPr>
        <p:spPr>
          <a:xfrm>
            <a:off x="8366760" y="1588654"/>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4" name="Content Placeholder Right"/>
          <p:cNvSpPr>
            <a:spLocks noGrp="1"/>
          </p:cNvSpPr>
          <p:nvPr>
            <p:ph sz="half" idx="2" hasCustomPrompt="1"/>
          </p:nvPr>
        </p:nvSpPr>
        <p:spPr>
          <a:xfrm>
            <a:off x="8370626" y="2579767"/>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a:p>
            <a:pPr lvl="2"/>
            <a:endParaRPr lang="en-US" dirty="0"/>
          </a:p>
        </p:txBody>
      </p:sp>
    </p:spTree>
    <p:custDataLst>
      <p:tags r:id="rId1"/>
    </p:custDataLst>
    <p:extLst>
      <p:ext uri="{BB962C8B-B14F-4D97-AF65-F5344CB8AC3E}">
        <p14:creationId xmlns:p14="http://schemas.microsoft.com/office/powerpoint/2010/main" val="38458073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47324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8767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2621900"/>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10" name="Content Placeholder Bottom"/>
          <p:cNvSpPr>
            <a:spLocks noGrp="1"/>
          </p:cNvSpPr>
          <p:nvPr>
            <p:ph type="body" sz="quarter" idx="13" hasCustomPrompt="1"/>
          </p:nvPr>
        </p:nvSpPr>
        <p:spPr>
          <a:xfrm>
            <a:off x="476844" y="5395327"/>
            <a:ext cx="11241914" cy="951787"/>
          </a:xfrm>
        </p:spPr>
        <p:txBody>
          <a:bodyPr/>
          <a:lstStyle>
            <a:lvl1pPr marL="112713" indent="-112713">
              <a:defRPr sz="900" b="0">
                <a:solidFill>
                  <a:srgbClr val="000000"/>
                </a:solidFill>
              </a:defRPr>
            </a:lvl1pPr>
            <a:lvl2pPr marL="336550" indent="-112713">
              <a:defRPr sz="900" b="0">
                <a:solidFill>
                  <a:srgbClr val="000000"/>
                </a:solidFill>
              </a:defRPr>
            </a:lvl2pPr>
            <a:lvl3pPr marL="685800" indent="-168275">
              <a:defRPr sz="900" b="0">
                <a:solidFill>
                  <a:srgbClr val="000000"/>
                </a:solidFill>
              </a:defRPr>
            </a:lvl3pPr>
            <a:lvl4pPr>
              <a:defRPr sz="900" b="0"/>
            </a:lvl4pPr>
            <a:lvl5pPr>
              <a:defRPr sz="900" b="0"/>
            </a:lvl5pPr>
          </a:lstStyle>
          <a:p>
            <a:pPr lvl="0"/>
            <a:r>
              <a:rPr lang="en-US" dirty="0"/>
              <a:t>Click to edit Master text styles</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647963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02453D6-AC12-45CC-BE0D-504F54815B6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914400" y="1153123"/>
            <a:ext cx="10424160" cy="2387600"/>
          </a:xfrm>
        </p:spPr>
        <p:txBody>
          <a:bodyPr anchor="b"/>
          <a:lstStyle>
            <a:lvl1pPr algn="ctr">
              <a:defRPr sz="5400" baseline="0">
                <a:solidFill>
                  <a:schemeClr val="bg1"/>
                </a:solidFill>
              </a:defRPr>
            </a:lvl1pPr>
          </a:lstStyle>
          <a:p>
            <a:r>
              <a:rPr lang="en-US" dirty="0"/>
              <a:t>Title </a:t>
            </a:r>
          </a:p>
        </p:txBody>
      </p:sp>
      <p:sp>
        <p:nvSpPr>
          <p:cNvPr id="3" name="Subtitle 2"/>
          <p:cNvSpPr>
            <a:spLocks noGrp="1"/>
          </p:cNvSpPr>
          <p:nvPr>
            <p:ph type="subTitle" idx="1" hasCustomPrompt="1"/>
          </p:nvPr>
        </p:nvSpPr>
        <p:spPr>
          <a:xfrm>
            <a:off x="914400" y="3809720"/>
            <a:ext cx="10424160" cy="1424930"/>
          </a:xfrm>
          <a:noFill/>
        </p:spPr>
        <p:txBody>
          <a:bodyPr anchor="t"/>
          <a:lstStyle>
            <a:lvl1pPr marL="0" indent="0" algn="ctr">
              <a:lnSpc>
                <a:spcPct val="100000"/>
              </a:lnSpc>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lide Number Placeholder 5">
            <a:extLst>
              <a:ext uri="{FF2B5EF4-FFF2-40B4-BE49-F238E27FC236}">
                <a16:creationId xmlns:a16="http://schemas.microsoft.com/office/drawing/2014/main" id="{8D6FEA2F-362B-4EAB-BFA4-233A863C0DE7}"/>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8" name="Copyright">
            <a:extLst>
              <a:ext uri="{FF2B5EF4-FFF2-40B4-BE49-F238E27FC236}">
                <a16:creationId xmlns:a16="http://schemas.microsoft.com/office/drawing/2014/main" id="{0581EE69-5B12-4316-9F18-5E31FC9A3125}"/>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8035536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Subtitle/Images">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36831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5769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1505492"/>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6" name="Content Placeholder 1">
            <a:extLst>
              <a:ext uri="{FF2B5EF4-FFF2-40B4-BE49-F238E27FC236}">
                <a16:creationId xmlns:a16="http://schemas.microsoft.com/office/drawing/2014/main" id="{B7E0CC24-A3CA-45F3-BF2B-B8EB09000563}"/>
              </a:ext>
            </a:extLst>
          </p:cNvPr>
          <p:cNvSpPr>
            <a:spLocks noGrp="1"/>
          </p:cNvSpPr>
          <p:nvPr>
            <p:ph idx="10" hasCustomPrompt="1"/>
          </p:nvPr>
        </p:nvSpPr>
        <p:spPr>
          <a:xfrm>
            <a:off x="476844" y="4310385"/>
            <a:ext cx="2563240" cy="2024480"/>
          </a:xfrm>
        </p:spPr>
        <p:txBody>
          <a:bodyPr/>
          <a:lstStyle>
            <a:lvl1pPr marL="0" indent="0" algn="ctr">
              <a:buNone/>
              <a:defRPr>
                <a:solidFill>
                  <a:srgbClr val="000000"/>
                </a:solidFill>
              </a:defRPr>
            </a:lvl1pPr>
          </a:lstStyle>
          <a:p>
            <a:pPr lvl="0"/>
            <a:r>
              <a:rPr lang="en-US" dirty="0"/>
              <a:t>Insert here 1</a:t>
            </a:r>
          </a:p>
        </p:txBody>
      </p:sp>
      <p:sp>
        <p:nvSpPr>
          <p:cNvPr id="7" name="Content Placeholder 2">
            <a:extLst>
              <a:ext uri="{FF2B5EF4-FFF2-40B4-BE49-F238E27FC236}">
                <a16:creationId xmlns:a16="http://schemas.microsoft.com/office/drawing/2014/main" id="{0065DFA3-2F0A-45C7-8124-3D672EB9205A}"/>
              </a:ext>
            </a:extLst>
          </p:cNvPr>
          <p:cNvSpPr>
            <a:spLocks noGrp="1"/>
          </p:cNvSpPr>
          <p:nvPr>
            <p:ph idx="11" hasCustomPrompt="1"/>
          </p:nvPr>
        </p:nvSpPr>
        <p:spPr>
          <a:xfrm>
            <a:off x="3382488" y="4310385"/>
            <a:ext cx="2563240" cy="2024480"/>
          </a:xfrm>
        </p:spPr>
        <p:txBody>
          <a:bodyPr/>
          <a:lstStyle>
            <a:lvl1pPr marL="0" indent="0" algn="ctr">
              <a:buNone/>
              <a:defRPr>
                <a:solidFill>
                  <a:srgbClr val="000000"/>
                </a:solidFill>
              </a:defRPr>
            </a:lvl1pPr>
          </a:lstStyle>
          <a:p>
            <a:pPr lvl="0"/>
            <a:r>
              <a:rPr lang="en-US" dirty="0"/>
              <a:t>Insert here 2</a:t>
            </a:r>
          </a:p>
        </p:txBody>
      </p:sp>
      <p:sp>
        <p:nvSpPr>
          <p:cNvPr id="9" name="Content Placeholder 3">
            <a:extLst>
              <a:ext uri="{FF2B5EF4-FFF2-40B4-BE49-F238E27FC236}">
                <a16:creationId xmlns:a16="http://schemas.microsoft.com/office/drawing/2014/main" id="{5EAAA4B2-2F70-4899-9014-89954C200D50}"/>
              </a:ext>
            </a:extLst>
          </p:cNvPr>
          <p:cNvSpPr>
            <a:spLocks noGrp="1"/>
          </p:cNvSpPr>
          <p:nvPr>
            <p:ph idx="13" hasCustomPrompt="1"/>
          </p:nvPr>
        </p:nvSpPr>
        <p:spPr>
          <a:xfrm>
            <a:off x="6281896" y="4319291"/>
            <a:ext cx="2563240" cy="2024480"/>
          </a:xfrm>
        </p:spPr>
        <p:txBody>
          <a:bodyPr/>
          <a:lstStyle>
            <a:lvl1pPr marL="0" indent="0" algn="ctr">
              <a:buNone/>
              <a:defRPr>
                <a:solidFill>
                  <a:srgbClr val="000000"/>
                </a:solidFill>
              </a:defRPr>
            </a:lvl1pPr>
          </a:lstStyle>
          <a:p>
            <a:pPr lvl="0"/>
            <a:r>
              <a:rPr lang="en-US" dirty="0"/>
              <a:t>Insert here 3</a:t>
            </a:r>
          </a:p>
        </p:txBody>
      </p:sp>
      <p:sp>
        <p:nvSpPr>
          <p:cNvPr id="11" name="Content Placeholder 4">
            <a:extLst>
              <a:ext uri="{FF2B5EF4-FFF2-40B4-BE49-F238E27FC236}">
                <a16:creationId xmlns:a16="http://schemas.microsoft.com/office/drawing/2014/main" id="{138B1A98-C967-4B94-B1F7-E158393317F4}"/>
              </a:ext>
            </a:extLst>
          </p:cNvPr>
          <p:cNvSpPr>
            <a:spLocks noGrp="1"/>
          </p:cNvSpPr>
          <p:nvPr>
            <p:ph idx="15" hasCustomPrompt="1"/>
          </p:nvPr>
        </p:nvSpPr>
        <p:spPr>
          <a:xfrm>
            <a:off x="9151916" y="4319291"/>
            <a:ext cx="2563240" cy="2024480"/>
          </a:xfrm>
        </p:spPr>
        <p:txBody>
          <a:bodyPr/>
          <a:lstStyle>
            <a:lvl1pPr marL="0" indent="0" algn="ctr">
              <a:buNone/>
              <a:defRPr>
                <a:solidFill>
                  <a:srgbClr val="000000"/>
                </a:solidFill>
              </a:defRPr>
            </a:lvl1pPr>
          </a:lstStyle>
          <a:p>
            <a:pPr lvl="0"/>
            <a:r>
              <a:rPr lang="en-US" dirty="0"/>
              <a:t>Insert here 4</a:t>
            </a:r>
          </a:p>
        </p:txBody>
      </p:sp>
    </p:spTree>
    <p:custDataLst>
      <p:tags r:id="rId1"/>
    </p:custDataLst>
    <p:extLst>
      <p:ext uri="{BB962C8B-B14F-4D97-AF65-F5344CB8AC3E}">
        <p14:creationId xmlns:p14="http://schemas.microsoft.com/office/powerpoint/2010/main" val="20133135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Multi Image/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1"/>
          <p:cNvSpPr>
            <a:spLocks noGrp="1"/>
          </p:cNvSpPr>
          <p:nvPr>
            <p:ph idx="1" hasCustomPrompt="1"/>
          </p:nvPr>
        </p:nvSpPr>
        <p:spPr>
          <a:xfrm>
            <a:off x="476844" y="1944375"/>
            <a:ext cx="2563240" cy="2024480"/>
          </a:xfrm>
        </p:spPr>
        <p:txBody>
          <a:bodyPr/>
          <a:lstStyle>
            <a:lvl1pPr marL="0" indent="0" algn="ctr">
              <a:buNone/>
              <a:defRPr>
                <a:solidFill>
                  <a:srgbClr val="000000"/>
                </a:solidFill>
              </a:defRPr>
            </a:lvl1pPr>
          </a:lstStyle>
          <a:p>
            <a:pPr lvl="0"/>
            <a:r>
              <a:rPr lang="en-US" dirty="0"/>
              <a:t>Insert here 1</a:t>
            </a:r>
          </a:p>
        </p:txBody>
      </p:sp>
      <p:sp>
        <p:nvSpPr>
          <p:cNvPr id="15" name="Content Placeholder 2">
            <a:extLst>
              <a:ext uri="{FF2B5EF4-FFF2-40B4-BE49-F238E27FC236}">
                <a16:creationId xmlns:a16="http://schemas.microsoft.com/office/drawing/2014/main" id="{A951D41C-52EA-4F3C-BC8E-A9309F4EB627}"/>
              </a:ext>
            </a:extLst>
          </p:cNvPr>
          <p:cNvSpPr>
            <a:spLocks noGrp="1"/>
          </p:cNvSpPr>
          <p:nvPr>
            <p:ph idx="11" hasCustomPrompt="1"/>
          </p:nvPr>
        </p:nvSpPr>
        <p:spPr>
          <a:xfrm>
            <a:off x="3382488" y="1944375"/>
            <a:ext cx="2563240" cy="2024480"/>
          </a:xfrm>
        </p:spPr>
        <p:txBody>
          <a:bodyPr/>
          <a:lstStyle>
            <a:lvl1pPr marL="0" indent="0" algn="ctr">
              <a:buNone/>
              <a:defRPr>
                <a:solidFill>
                  <a:srgbClr val="000000"/>
                </a:solidFill>
              </a:defRPr>
            </a:lvl1pPr>
          </a:lstStyle>
          <a:p>
            <a:pPr lvl="0"/>
            <a:r>
              <a:rPr lang="en-US" dirty="0"/>
              <a:t>Insert here 2</a:t>
            </a:r>
          </a:p>
        </p:txBody>
      </p:sp>
      <p:sp>
        <p:nvSpPr>
          <p:cNvPr id="17" name="Content Placeholder 3">
            <a:extLst>
              <a:ext uri="{FF2B5EF4-FFF2-40B4-BE49-F238E27FC236}">
                <a16:creationId xmlns:a16="http://schemas.microsoft.com/office/drawing/2014/main" id="{1CD2ACDE-E8DF-4B19-9DBB-017510EECF31}"/>
              </a:ext>
            </a:extLst>
          </p:cNvPr>
          <p:cNvSpPr>
            <a:spLocks noGrp="1"/>
          </p:cNvSpPr>
          <p:nvPr>
            <p:ph idx="13" hasCustomPrompt="1"/>
          </p:nvPr>
        </p:nvSpPr>
        <p:spPr>
          <a:xfrm>
            <a:off x="6281896" y="1953281"/>
            <a:ext cx="2563240" cy="2024480"/>
          </a:xfrm>
        </p:spPr>
        <p:txBody>
          <a:bodyPr/>
          <a:lstStyle>
            <a:lvl1pPr marL="0" indent="0" algn="ctr">
              <a:buNone/>
              <a:defRPr>
                <a:solidFill>
                  <a:srgbClr val="000000"/>
                </a:solidFill>
              </a:defRPr>
            </a:lvl1pPr>
          </a:lstStyle>
          <a:p>
            <a:pPr lvl="0"/>
            <a:r>
              <a:rPr lang="en-US" dirty="0"/>
              <a:t>Insert here 3</a:t>
            </a:r>
          </a:p>
        </p:txBody>
      </p:sp>
      <p:sp>
        <p:nvSpPr>
          <p:cNvPr id="19" name="Content Placeholder 4">
            <a:extLst>
              <a:ext uri="{FF2B5EF4-FFF2-40B4-BE49-F238E27FC236}">
                <a16:creationId xmlns:a16="http://schemas.microsoft.com/office/drawing/2014/main" id="{F18F8C24-8F67-4A0C-8E2F-54E8026EAD00}"/>
              </a:ext>
            </a:extLst>
          </p:cNvPr>
          <p:cNvSpPr>
            <a:spLocks noGrp="1"/>
          </p:cNvSpPr>
          <p:nvPr>
            <p:ph idx="15" hasCustomPrompt="1"/>
          </p:nvPr>
        </p:nvSpPr>
        <p:spPr>
          <a:xfrm>
            <a:off x="9151916" y="1953281"/>
            <a:ext cx="2563240" cy="2024480"/>
          </a:xfrm>
        </p:spPr>
        <p:txBody>
          <a:bodyPr/>
          <a:lstStyle>
            <a:lvl1pPr marL="0" indent="0" algn="ctr">
              <a:buNone/>
              <a:defRPr>
                <a:solidFill>
                  <a:srgbClr val="000000"/>
                </a:solidFill>
              </a:defRPr>
            </a:lvl1pPr>
          </a:lstStyle>
          <a:p>
            <a:pPr lvl="0"/>
            <a:r>
              <a:rPr lang="en-US" dirty="0"/>
              <a:t>Insert here 4</a:t>
            </a:r>
          </a:p>
        </p:txBody>
      </p:sp>
      <p:sp>
        <p:nvSpPr>
          <p:cNvPr id="9" name="Content Placeholder 5">
            <a:extLst>
              <a:ext uri="{FF2B5EF4-FFF2-40B4-BE49-F238E27FC236}">
                <a16:creationId xmlns:a16="http://schemas.microsoft.com/office/drawing/2014/main" id="{1950DDEC-E898-4F6D-A7F2-930A23B3C11F}"/>
              </a:ext>
            </a:extLst>
          </p:cNvPr>
          <p:cNvSpPr>
            <a:spLocks noGrp="1"/>
          </p:cNvSpPr>
          <p:nvPr>
            <p:ph idx="10" hasCustomPrompt="1"/>
          </p:nvPr>
        </p:nvSpPr>
        <p:spPr>
          <a:xfrm>
            <a:off x="476843" y="4128059"/>
            <a:ext cx="2563241" cy="2024480"/>
          </a:xfrm>
        </p:spPr>
        <p:txBody>
          <a:bodyPr/>
          <a:lstStyle>
            <a:lvl1pPr marL="0" indent="0" algn="ctr">
              <a:buNone/>
              <a:defRPr>
                <a:solidFill>
                  <a:srgbClr val="000000"/>
                </a:solidFill>
              </a:defRPr>
            </a:lvl1pPr>
          </a:lstStyle>
          <a:p>
            <a:pPr lvl="0"/>
            <a:r>
              <a:rPr lang="en-US" dirty="0"/>
              <a:t>Insert here 5</a:t>
            </a:r>
          </a:p>
        </p:txBody>
      </p:sp>
      <p:sp>
        <p:nvSpPr>
          <p:cNvPr id="16" name="Content Placeholder 6">
            <a:extLst>
              <a:ext uri="{FF2B5EF4-FFF2-40B4-BE49-F238E27FC236}">
                <a16:creationId xmlns:a16="http://schemas.microsoft.com/office/drawing/2014/main" id="{B7548D5A-3DFF-4FF5-A587-74246B76C1A7}"/>
              </a:ext>
            </a:extLst>
          </p:cNvPr>
          <p:cNvSpPr>
            <a:spLocks noGrp="1"/>
          </p:cNvSpPr>
          <p:nvPr>
            <p:ph idx="12" hasCustomPrompt="1"/>
          </p:nvPr>
        </p:nvSpPr>
        <p:spPr>
          <a:xfrm>
            <a:off x="3382487" y="4128059"/>
            <a:ext cx="2563241" cy="2024480"/>
          </a:xfrm>
        </p:spPr>
        <p:txBody>
          <a:bodyPr/>
          <a:lstStyle>
            <a:lvl1pPr marL="0" indent="0" algn="ctr">
              <a:buNone/>
              <a:defRPr>
                <a:solidFill>
                  <a:srgbClr val="000000"/>
                </a:solidFill>
              </a:defRPr>
            </a:lvl1pPr>
          </a:lstStyle>
          <a:p>
            <a:pPr lvl="0"/>
            <a:r>
              <a:rPr lang="en-US" dirty="0"/>
              <a:t>Insert here 6</a:t>
            </a:r>
          </a:p>
        </p:txBody>
      </p:sp>
      <p:sp>
        <p:nvSpPr>
          <p:cNvPr id="18" name="Content Placeholder 7">
            <a:extLst>
              <a:ext uri="{FF2B5EF4-FFF2-40B4-BE49-F238E27FC236}">
                <a16:creationId xmlns:a16="http://schemas.microsoft.com/office/drawing/2014/main" id="{A24E382A-7ED1-49CB-8053-85276CAEB9B2}"/>
              </a:ext>
            </a:extLst>
          </p:cNvPr>
          <p:cNvSpPr>
            <a:spLocks noGrp="1"/>
          </p:cNvSpPr>
          <p:nvPr>
            <p:ph idx="14" hasCustomPrompt="1"/>
          </p:nvPr>
        </p:nvSpPr>
        <p:spPr>
          <a:xfrm>
            <a:off x="6281895" y="4136965"/>
            <a:ext cx="2563241" cy="2024480"/>
          </a:xfrm>
        </p:spPr>
        <p:txBody>
          <a:bodyPr/>
          <a:lstStyle>
            <a:lvl1pPr marL="0" indent="0" algn="ctr">
              <a:buNone/>
              <a:defRPr>
                <a:solidFill>
                  <a:srgbClr val="000000"/>
                </a:solidFill>
              </a:defRPr>
            </a:lvl1pPr>
          </a:lstStyle>
          <a:p>
            <a:pPr lvl="0"/>
            <a:r>
              <a:rPr lang="en-US" dirty="0"/>
              <a:t>Insert here 7</a:t>
            </a:r>
          </a:p>
        </p:txBody>
      </p:sp>
      <p:sp>
        <p:nvSpPr>
          <p:cNvPr id="20" name="Content Placeholder 8">
            <a:extLst>
              <a:ext uri="{FF2B5EF4-FFF2-40B4-BE49-F238E27FC236}">
                <a16:creationId xmlns:a16="http://schemas.microsoft.com/office/drawing/2014/main" id="{AC6187B3-59CD-4356-83E5-962B5ACC4AEB}"/>
              </a:ext>
            </a:extLst>
          </p:cNvPr>
          <p:cNvSpPr>
            <a:spLocks noGrp="1"/>
          </p:cNvSpPr>
          <p:nvPr>
            <p:ph idx="16" hasCustomPrompt="1"/>
          </p:nvPr>
        </p:nvSpPr>
        <p:spPr>
          <a:xfrm>
            <a:off x="9151915" y="4136965"/>
            <a:ext cx="2563241" cy="2024480"/>
          </a:xfrm>
        </p:spPr>
        <p:txBody>
          <a:bodyPr/>
          <a:lstStyle>
            <a:lvl1pPr marL="0" indent="0" algn="ctr">
              <a:buNone/>
              <a:defRPr>
                <a:solidFill>
                  <a:srgbClr val="000000"/>
                </a:solidFill>
              </a:defRPr>
            </a:lvl1pPr>
          </a:lstStyle>
          <a:p>
            <a:pPr lvl="0"/>
            <a:r>
              <a:rPr lang="en-US" dirty="0"/>
              <a:t>Insert here 8</a:t>
            </a:r>
          </a:p>
        </p:txBody>
      </p:sp>
    </p:spTree>
    <p:custDataLst>
      <p:tags r:id="rId1"/>
    </p:custDataLst>
    <p:extLst>
      <p:ext uri="{BB962C8B-B14F-4D97-AF65-F5344CB8AC3E}">
        <p14:creationId xmlns:p14="http://schemas.microsoft.com/office/powerpoint/2010/main" val="32889469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Image/On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9" name="Content Placeholder"/>
          <p:cNvSpPr>
            <a:spLocks noGrp="1"/>
          </p:cNvSpPr>
          <p:nvPr>
            <p:ph sz="half" idx="2" hasCustomPrompt="1"/>
          </p:nvPr>
        </p:nvSpPr>
        <p:spPr>
          <a:xfrm>
            <a:off x="3624200" y="1825625"/>
            <a:ext cx="8090957" cy="435133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11469734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Imag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6" name="Content Placeholder Bottom">
            <a:extLst>
              <a:ext uri="{FF2B5EF4-FFF2-40B4-BE49-F238E27FC236}">
                <a16:creationId xmlns:a16="http://schemas.microsoft.com/office/drawing/2014/main" id="{4003AB72-C071-4875-8D31-00FB47092143}"/>
              </a:ext>
            </a:extLst>
          </p:cNvPr>
          <p:cNvSpPr>
            <a:spLocks noGrp="1"/>
          </p:cNvSpPr>
          <p:nvPr>
            <p:ph sz="half" idx="15" hasCustomPrompt="1"/>
          </p:nvPr>
        </p:nvSpPr>
        <p:spPr>
          <a:xfrm>
            <a:off x="3624199" y="4136860"/>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6047815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ree Imag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4" name="Image Placeholder 2">
            <a:extLst>
              <a:ext uri="{FF2B5EF4-FFF2-40B4-BE49-F238E27FC236}">
                <a16:creationId xmlns:a16="http://schemas.microsoft.com/office/drawing/2014/main" id="{329BB347-70F5-49B3-A1D7-9C05C8ED5028}"/>
              </a:ext>
            </a:extLst>
          </p:cNvPr>
          <p:cNvSpPr>
            <a:spLocks noGrp="1"/>
          </p:cNvSpPr>
          <p:nvPr>
            <p:ph sz="half" idx="14" hasCustomPrompt="1"/>
          </p:nvPr>
        </p:nvSpPr>
        <p:spPr>
          <a:xfrm>
            <a:off x="479343" y="3207219"/>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5" name="Content Placeholder Middle">
            <a:extLst>
              <a:ext uri="{FF2B5EF4-FFF2-40B4-BE49-F238E27FC236}">
                <a16:creationId xmlns:a16="http://schemas.microsoft.com/office/drawing/2014/main" id="{E344C337-1A6E-4BE6-8E9E-7076FBBEEFAC}"/>
              </a:ext>
            </a:extLst>
          </p:cNvPr>
          <p:cNvSpPr>
            <a:spLocks noGrp="1"/>
          </p:cNvSpPr>
          <p:nvPr>
            <p:ph sz="half" idx="15" hasCustomPrompt="1"/>
          </p:nvPr>
        </p:nvSpPr>
        <p:spPr>
          <a:xfrm>
            <a:off x="3626700" y="3207216"/>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6" name="Image Placeholder 3">
            <a:extLst>
              <a:ext uri="{FF2B5EF4-FFF2-40B4-BE49-F238E27FC236}">
                <a16:creationId xmlns:a16="http://schemas.microsoft.com/office/drawing/2014/main" id="{A70ED764-0931-4273-A125-CE2D6E0F8A8D}"/>
              </a:ext>
            </a:extLst>
          </p:cNvPr>
          <p:cNvSpPr>
            <a:spLocks noGrp="1"/>
          </p:cNvSpPr>
          <p:nvPr>
            <p:ph sz="half" idx="16" hasCustomPrompt="1"/>
          </p:nvPr>
        </p:nvSpPr>
        <p:spPr>
          <a:xfrm>
            <a:off x="479343" y="4631282"/>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7" name="Content Placeholder Bottom">
            <a:extLst>
              <a:ext uri="{FF2B5EF4-FFF2-40B4-BE49-F238E27FC236}">
                <a16:creationId xmlns:a16="http://schemas.microsoft.com/office/drawing/2014/main" id="{1A924411-097F-4689-AC4D-9173B40A69F2}"/>
              </a:ext>
            </a:extLst>
          </p:cNvPr>
          <p:cNvSpPr>
            <a:spLocks noGrp="1"/>
          </p:cNvSpPr>
          <p:nvPr>
            <p:ph sz="half" idx="17" hasCustomPrompt="1"/>
          </p:nvPr>
        </p:nvSpPr>
        <p:spPr>
          <a:xfrm>
            <a:off x="3626700" y="4631279"/>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11620954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our Image/Four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1"/>
          <p:cNvSpPr>
            <a:spLocks noGrp="1"/>
          </p:cNvSpPr>
          <p:nvPr>
            <p:ph sz="half" idx="2" hasCustomPrompt="1"/>
          </p:nvPr>
        </p:nvSpPr>
        <p:spPr>
          <a:xfrm>
            <a:off x="3624200" y="182562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0" name="Image Placeholder 2">
            <a:extLst>
              <a:ext uri="{FF2B5EF4-FFF2-40B4-BE49-F238E27FC236}">
                <a16:creationId xmlns:a16="http://schemas.microsoft.com/office/drawing/2014/main" id="{02C25FD2-E251-4DC4-8F30-3EDA9A61D7DC}"/>
              </a:ext>
            </a:extLst>
          </p:cNvPr>
          <p:cNvSpPr>
            <a:spLocks noGrp="1"/>
          </p:cNvSpPr>
          <p:nvPr>
            <p:ph sz="half" idx="14" hasCustomPrompt="1"/>
          </p:nvPr>
        </p:nvSpPr>
        <p:spPr>
          <a:xfrm>
            <a:off x="476843" y="294143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1" name="Content Placeholder 2">
            <a:extLst>
              <a:ext uri="{FF2B5EF4-FFF2-40B4-BE49-F238E27FC236}">
                <a16:creationId xmlns:a16="http://schemas.microsoft.com/office/drawing/2014/main" id="{6FFE322F-E595-4582-997C-0A06F238C8D3}"/>
              </a:ext>
            </a:extLst>
          </p:cNvPr>
          <p:cNvSpPr>
            <a:spLocks noGrp="1"/>
          </p:cNvSpPr>
          <p:nvPr>
            <p:ph sz="half" idx="15" hasCustomPrompt="1"/>
          </p:nvPr>
        </p:nvSpPr>
        <p:spPr>
          <a:xfrm>
            <a:off x="3624200" y="294143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2" name="Image Placeholder 3">
            <a:extLst>
              <a:ext uri="{FF2B5EF4-FFF2-40B4-BE49-F238E27FC236}">
                <a16:creationId xmlns:a16="http://schemas.microsoft.com/office/drawing/2014/main" id="{647E63CA-E745-4DE2-B25A-D398F113EFA6}"/>
              </a:ext>
            </a:extLst>
          </p:cNvPr>
          <p:cNvSpPr>
            <a:spLocks noGrp="1"/>
          </p:cNvSpPr>
          <p:nvPr>
            <p:ph sz="half" idx="16" hasCustomPrompt="1"/>
          </p:nvPr>
        </p:nvSpPr>
        <p:spPr>
          <a:xfrm>
            <a:off x="480444" y="406596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3" name="Content Placeholder 3">
            <a:extLst>
              <a:ext uri="{FF2B5EF4-FFF2-40B4-BE49-F238E27FC236}">
                <a16:creationId xmlns:a16="http://schemas.microsoft.com/office/drawing/2014/main" id="{EFE66096-5B65-4DD6-9AD6-9E55675E34CD}"/>
              </a:ext>
            </a:extLst>
          </p:cNvPr>
          <p:cNvSpPr>
            <a:spLocks noGrp="1"/>
          </p:cNvSpPr>
          <p:nvPr>
            <p:ph sz="half" idx="17" hasCustomPrompt="1"/>
          </p:nvPr>
        </p:nvSpPr>
        <p:spPr>
          <a:xfrm>
            <a:off x="3627801" y="406595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4" name="Image Placeholder 4">
            <a:extLst>
              <a:ext uri="{FF2B5EF4-FFF2-40B4-BE49-F238E27FC236}">
                <a16:creationId xmlns:a16="http://schemas.microsoft.com/office/drawing/2014/main" id="{765390A9-B975-43C8-86E6-45E636A649C5}"/>
              </a:ext>
            </a:extLst>
          </p:cNvPr>
          <p:cNvSpPr>
            <a:spLocks noGrp="1"/>
          </p:cNvSpPr>
          <p:nvPr>
            <p:ph sz="half" idx="18" hasCustomPrompt="1"/>
          </p:nvPr>
        </p:nvSpPr>
        <p:spPr>
          <a:xfrm>
            <a:off x="480444" y="518177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4</a:t>
            </a:r>
          </a:p>
        </p:txBody>
      </p:sp>
      <p:sp>
        <p:nvSpPr>
          <p:cNvPr id="15" name="Content Placeholder 4">
            <a:extLst>
              <a:ext uri="{FF2B5EF4-FFF2-40B4-BE49-F238E27FC236}">
                <a16:creationId xmlns:a16="http://schemas.microsoft.com/office/drawing/2014/main" id="{04B6F74B-2775-4949-A70C-BCBBFE20C3A2}"/>
              </a:ext>
            </a:extLst>
          </p:cNvPr>
          <p:cNvSpPr>
            <a:spLocks noGrp="1"/>
          </p:cNvSpPr>
          <p:nvPr>
            <p:ph sz="half" idx="19" hasCustomPrompt="1"/>
          </p:nvPr>
        </p:nvSpPr>
        <p:spPr>
          <a:xfrm>
            <a:off x="3627801" y="518176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Tree>
    <p:custDataLst>
      <p:tags r:id="rId1"/>
    </p:custDataLst>
    <p:extLst>
      <p:ext uri="{BB962C8B-B14F-4D97-AF65-F5344CB8AC3E}">
        <p14:creationId xmlns:p14="http://schemas.microsoft.com/office/powerpoint/2010/main" val="5347452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deo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302E-3CB5-42AD-B464-F6B07B511A7B}"/>
              </a:ext>
            </a:extLst>
          </p:cNvPr>
          <p:cNvSpPr>
            <a:spLocks noGrp="1"/>
          </p:cNvSpPr>
          <p:nvPr>
            <p:ph type="title"/>
          </p:nvPr>
        </p:nvSpPr>
        <p:spPr/>
        <p:txBody>
          <a:bodyPr/>
          <a:lstStyle/>
          <a:p>
            <a:r>
              <a:rPr lang="en-US"/>
              <a:t>Click to edit Master title style</a:t>
            </a:r>
          </a:p>
        </p:txBody>
      </p:sp>
      <p:sp>
        <p:nvSpPr>
          <p:cNvPr id="4" name="Media Placeholder 3">
            <a:extLst>
              <a:ext uri="{FF2B5EF4-FFF2-40B4-BE49-F238E27FC236}">
                <a16:creationId xmlns:a16="http://schemas.microsoft.com/office/drawing/2014/main" id="{50C3DAD5-7018-41AE-A45F-20014BF27990}"/>
              </a:ext>
            </a:extLst>
          </p:cNvPr>
          <p:cNvSpPr>
            <a:spLocks noGrp="1"/>
          </p:cNvSpPr>
          <p:nvPr>
            <p:ph type="media" sz="quarter" idx="10"/>
          </p:nvPr>
        </p:nvSpPr>
        <p:spPr>
          <a:xfrm>
            <a:off x="476250" y="2120900"/>
            <a:ext cx="6361113" cy="3683000"/>
          </a:xfrm>
        </p:spPr>
        <p:txBody>
          <a:bodyPr/>
          <a:lstStyle>
            <a:lvl1pPr marL="0" indent="0">
              <a:buNone/>
              <a:defRPr/>
            </a:lvl1pPr>
          </a:lstStyle>
          <a:p>
            <a:endParaRPr lang="en-US" dirty="0"/>
          </a:p>
        </p:txBody>
      </p:sp>
      <p:sp>
        <p:nvSpPr>
          <p:cNvPr id="9" name="Text Placeholder 8">
            <a:extLst>
              <a:ext uri="{FF2B5EF4-FFF2-40B4-BE49-F238E27FC236}">
                <a16:creationId xmlns:a16="http://schemas.microsoft.com/office/drawing/2014/main" id="{AD03E3FD-A040-4AA5-BC67-8F46FFA45485}"/>
              </a:ext>
            </a:extLst>
          </p:cNvPr>
          <p:cNvSpPr>
            <a:spLocks noGrp="1"/>
          </p:cNvSpPr>
          <p:nvPr>
            <p:ph type="body" sz="quarter" idx="11" hasCustomPrompt="1"/>
          </p:nvPr>
        </p:nvSpPr>
        <p:spPr>
          <a:xfrm>
            <a:off x="7646988" y="3962401"/>
            <a:ext cx="3922712" cy="1841500"/>
          </a:xfrm>
        </p:spPr>
        <p:txBody>
          <a:bodyPr/>
          <a:lstStyle>
            <a:lvl1pPr marL="0" indent="0">
              <a:buNone/>
              <a:defRPr sz="1800"/>
            </a:lvl1pPr>
            <a:lvl5pPr>
              <a:defRPr sz="2400" b="0">
                <a:solidFill>
                  <a:srgbClr val="000000"/>
                </a:solidFill>
              </a:defRPr>
            </a:lvl5pPr>
          </a:lstStyle>
          <a:p>
            <a:pPr lvl="0"/>
            <a:r>
              <a:rPr lang="en-US" dirty="0"/>
              <a:t>Click to add caption to accompany content. </a:t>
            </a:r>
          </a:p>
        </p:txBody>
      </p:sp>
    </p:spTree>
    <p:extLst>
      <p:ext uri="{BB962C8B-B14F-4D97-AF65-F5344CB8AC3E}">
        <p14:creationId xmlns:p14="http://schemas.microsoft.com/office/powerpoint/2010/main" val="3206032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p:cNvSpPr>
            <a:spLocks noGrp="1"/>
          </p:cNvSpPr>
          <p:nvPr>
            <p:ph idx="1" hasCustomPrompt="1"/>
          </p:nvPr>
        </p:nvSpPr>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3066196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5" name="Content Placeholder 2">
            <a:extLst>
              <a:ext uri="{FF2B5EF4-FFF2-40B4-BE49-F238E27FC236}">
                <a16:creationId xmlns:a16="http://schemas.microsoft.com/office/drawing/2014/main" id="{E746DB13-92A9-47C2-9058-218A0E2EDCFC}"/>
              </a:ext>
            </a:extLst>
          </p:cNvPr>
          <p:cNvSpPr>
            <a:spLocks noGrp="1"/>
          </p:cNvSpPr>
          <p:nvPr>
            <p:ph idx="10"/>
          </p:nvPr>
        </p:nvSpPr>
        <p:spPr>
          <a:xfrm>
            <a:off x="476843"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3" name="Content Placeholder Left"/>
          <p:cNvSpPr>
            <a:spLocks noGrp="1"/>
          </p:cNvSpPr>
          <p:nvPr>
            <p:ph sz="half" idx="1" hasCustomPrompt="1"/>
          </p:nvPr>
        </p:nvSpPr>
        <p:spPr>
          <a:xfrm>
            <a:off x="476843" y="2473693"/>
            <a:ext cx="5542957" cy="3703270"/>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6" name="Content Placeholder 2">
            <a:extLst>
              <a:ext uri="{FF2B5EF4-FFF2-40B4-BE49-F238E27FC236}">
                <a16:creationId xmlns:a16="http://schemas.microsoft.com/office/drawing/2014/main" id="{25D6101F-D933-4709-A0BA-1CB69D3DC64B}"/>
              </a:ext>
            </a:extLst>
          </p:cNvPr>
          <p:cNvSpPr>
            <a:spLocks noGrp="1"/>
          </p:cNvSpPr>
          <p:nvPr>
            <p:ph idx="11"/>
          </p:nvPr>
        </p:nvSpPr>
        <p:spPr>
          <a:xfrm>
            <a:off x="6172200"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4" name="Content Placeholder Right"/>
          <p:cNvSpPr>
            <a:spLocks noGrp="1"/>
          </p:cNvSpPr>
          <p:nvPr>
            <p:ph sz="half" idx="2" hasCustomPrompt="1"/>
          </p:nvPr>
        </p:nvSpPr>
        <p:spPr>
          <a:xfrm>
            <a:off x="6172200" y="2473691"/>
            <a:ext cx="5542956" cy="3703271"/>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834274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76843" y="473246"/>
            <a:ext cx="11241915" cy="909670"/>
          </a:xfrm>
        </p:spPr>
        <p:txBody>
          <a:bodyPr/>
          <a:lstStyle>
            <a:lvl1pPr>
              <a:defRPr/>
            </a:lvl1pPr>
          </a:lstStyle>
          <a:p>
            <a:r>
              <a:rPr lang="en-US" dirty="0"/>
              <a:t>Slide Title</a:t>
            </a:r>
          </a:p>
        </p:txBody>
      </p:sp>
      <p:sp>
        <p:nvSpPr>
          <p:cNvPr id="6" name="Content Placeholder 2">
            <a:extLst>
              <a:ext uri="{FF2B5EF4-FFF2-40B4-BE49-F238E27FC236}">
                <a16:creationId xmlns:a16="http://schemas.microsoft.com/office/drawing/2014/main" id="{72EB7A33-D6FD-4ACA-9D6B-0B6FF455A81D}"/>
              </a:ext>
            </a:extLst>
          </p:cNvPr>
          <p:cNvSpPr>
            <a:spLocks noGrp="1"/>
          </p:cNvSpPr>
          <p:nvPr>
            <p:ph idx="11"/>
          </p:nvPr>
        </p:nvSpPr>
        <p:spPr>
          <a:xfrm>
            <a:off x="476844" y="1582938"/>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3" name="Content Placeholder Left"/>
          <p:cNvSpPr>
            <a:spLocks noGrp="1"/>
          </p:cNvSpPr>
          <p:nvPr>
            <p:ph sz="half" idx="1" hasCustomPrompt="1"/>
          </p:nvPr>
        </p:nvSpPr>
        <p:spPr>
          <a:xfrm>
            <a:off x="476844" y="2583180"/>
            <a:ext cx="3344530" cy="3593782"/>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Content Placeholder 2">
            <a:extLst>
              <a:ext uri="{FF2B5EF4-FFF2-40B4-BE49-F238E27FC236}">
                <a16:creationId xmlns:a16="http://schemas.microsoft.com/office/drawing/2014/main" id="{7FA33BDC-54C4-45B0-9977-6AD260A7B844}"/>
              </a:ext>
            </a:extLst>
          </p:cNvPr>
          <p:cNvSpPr>
            <a:spLocks noGrp="1"/>
          </p:cNvSpPr>
          <p:nvPr>
            <p:ph idx="12"/>
          </p:nvPr>
        </p:nvSpPr>
        <p:spPr>
          <a:xfrm>
            <a:off x="4423735" y="1582937"/>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5" name="Content Placeholder Middle">
            <a:extLst>
              <a:ext uri="{FF2B5EF4-FFF2-40B4-BE49-F238E27FC236}">
                <a16:creationId xmlns:a16="http://schemas.microsoft.com/office/drawing/2014/main" id="{1D13BCCE-AB68-426C-9401-BABA201385F3}"/>
              </a:ext>
            </a:extLst>
          </p:cNvPr>
          <p:cNvSpPr>
            <a:spLocks noGrp="1"/>
          </p:cNvSpPr>
          <p:nvPr>
            <p:ph sz="half" idx="10" hasCustomPrompt="1"/>
          </p:nvPr>
        </p:nvSpPr>
        <p:spPr>
          <a:xfrm>
            <a:off x="4423735" y="2583179"/>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8" name="Content Placeholder 2">
            <a:extLst>
              <a:ext uri="{FF2B5EF4-FFF2-40B4-BE49-F238E27FC236}">
                <a16:creationId xmlns:a16="http://schemas.microsoft.com/office/drawing/2014/main" id="{9F912163-109E-42CF-B7A9-36D05095C5E3}"/>
              </a:ext>
            </a:extLst>
          </p:cNvPr>
          <p:cNvSpPr>
            <a:spLocks noGrp="1"/>
          </p:cNvSpPr>
          <p:nvPr>
            <p:ph idx="13"/>
          </p:nvPr>
        </p:nvSpPr>
        <p:spPr>
          <a:xfrm>
            <a:off x="8366760" y="1588654"/>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4" name="Content Placeholder Right"/>
          <p:cNvSpPr>
            <a:spLocks noGrp="1"/>
          </p:cNvSpPr>
          <p:nvPr>
            <p:ph sz="half" idx="2" hasCustomPrompt="1"/>
          </p:nvPr>
        </p:nvSpPr>
        <p:spPr>
          <a:xfrm>
            <a:off x="8370626" y="2579767"/>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a:p>
            <a:pPr lvl="2"/>
            <a:endParaRPr lang="en-US" dirty="0"/>
          </a:p>
        </p:txBody>
      </p:sp>
    </p:spTree>
    <p:custDataLst>
      <p:tags r:id="rId1"/>
    </p:custDataLst>
    <p:extLst>
      <p:ext uri="{BB962C8B-B14F-4D97-AF65-F5344CB8AC3E}">
        <p14:creationId xmlns:p14="http://schemas.microsoft.com/office/powerpoint/2010/main" val="148918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47324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8767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2621900"/>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10" name="Content Placeholder Bottom"/>
          <p:cNvSpPr>
            <a:spLocks noGrp="1"/>
          </p:cNvSpPr>
          <p:nvPr>
            <p:ph type="body" sz="quarter" idx="13" hasCustomPrompt="1"/>
          </p:nvPr>
        </p:nvSpPr>
        <p:spPr>
          <a:xfrm>
            <a:off x="476844" y="5395327"/>
            <a:ext cx="11241914" cy="951787"/>
          </a:xfrm>
        </p:spPr>
        <p:txBody>
          <a:bodyPr/>
          <a:lstStyle>
            <a:lvl1pPr marL="112713" indent="-112713">
              <a:defRPr sz="900" b="0">
                <a:solidFill>
                  <a:srgbClr val="000000"/>
                </a:solidFill>
              </a:defRPr>
            </a:lvl1pPr>
            <a:lvl2pPr marL="336550" indent="-112713">
              <a:defRPr sz="900" b="0">
                <a:solidFill>
                  <a:srgbClr val="000000"/>
                </a:solidFill>
              </a:defRPr>
            </a:lvl2pPr>
            <a:lvl3pPr marL="685800" indent="-168275">
              <a:defRPr sz="900" b="0">
                <a:solidFill>
                  <a:srgbClr val="000000"/>
                </a:solidFill>
              </a:defRPr>
            </a:lvl3pPr>
            <a:lvl4pPr>
              <a:defRPr sz="900" b="0"/>
            </a:lvl4pPr>
            <a:lvl5pPr>
              <a:defRPr sz="900" b="0"/>
            </a:lvl5pPr>
          </a:lstStyle>
          <a:p>
            <a:pPr lvl="0"/>
            <a:r>
              <a:rPr lang="en-US" dirty="0"/>
              <a:t>Click to edit Master text styles</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2380733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Subtitle/Images">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36831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5769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1505492"/>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6" name="Content Placeholder 1">
            <a:extLst>
              <a:ext uri="{FF2B5EF4-FFF2-40B4-BE49-F238E27FC236}">
                <a16:creationId xmlns:a16="http://schemas.microsoft.com/office/drawing/2014/main" id="{B7E0CC24-A3CA-45F3-BF2B-B8EB09000563}"/>
              </a:ext>
            </a:extLst>
          </p:cNvPr>
          <p:cNvSpPr>
            <a:spLocks noGrp="1"/>
          </p:cNvSpPr>
          <p:nvPr>
            <p:ph idx="10" hasCustomPrompt="1"/>
          </p:nvPr>
        </p:nvSpPr>
        <p:spPr>
          <a:xfrm>
            <a:off x="476844" y="4310385"/>
            <a:ext cx="2563240" cy="2024480"/>
          </a:xfrm>
        </p:spPr>
        <p:txBody>
          <a:bodyPr/>
          <a:lstStyle>
            <a:lvl1pPr marL="0" indent="0" algn="ctr">
              <a:buNone/>
              <a:defRPr>
                <a:solidFill>
                  <a:srgbClr val="000000"/>
                </a:solidFill>
              </a:defRPr>
            </a:lvl1pPr>
          </a:lstStyle>
          <a:p>
            <a:pPr lvl="0"/>
            <a:r>
              <a:rPr lang="en-US" dirty="0"/>
              <a:t>Insert here 1</a:t>
            </a:r>
          </a:p>
        </p:txBody>
      </p:sp>
      <p:sp>
        <p:nvSpPr>
          <p:cNvPr id="7" name="Content Placeholder 2">
            <a:extLst>
              <a:ext uri="{FF2B5EF4-FFF2-40B4-BE49-F238E27FC236}">
                <a16:creationId xmlns:a16="http://schemas.microsoft.com/office/drawing/2014/main" id="{0065DFA3-2F0A-45C7-8124-3D672EB9205A}"/>
              </a:ext>
            </a:extLst>
          </p:cNvPr>
          <p:cNvSpPr>
            <a:spLocks noGrp="1"/>
          </p:cNvSpPr>
          <p:nvPr>
            <p:ph idx="11" hasCustomPrompt="1"/>
          </p:nvPr>
        </p:nvSpPr>
        <p:spPr>
          <a:xfrm>
            <a:off x="3382488" y="4310385"/>
            <a:ext cx="2563240" cy="2024480"/>
          </a:xfrm>
        </p:spPr>
        <p:txBody>
          <a:bodyPr/>
          <a:lstStyle>
            <a:lvl1pPr marL="0" indent="0" algn="ctr">
              <a:buNone/>
              <a:defRPr>
                <a:solidFill>
                  <a:srgbClr val="000000"/>
                </a:solidFill>
              </a:defRPr>
            </a:lvl1pPr>
          </a:lstStyle>
          <a:p>
            <a:pPr lvl="0"/>
            <a:r>
              <a:rPr lang="en-US" dirty="0"/>
              <a:t>Insert here 2</a:t>
            </a:r>
          </a:p>
        </p:txBody>
      </p:sp>
      <p:sp>
        <p:nvSpPr>
          <p:cNvPr id="9" name="Content Placeholder 3">
            <a:extLst>
              <a:ext uri="{FF2B5EF4-FFF2-40B4-BE49-F238E27FC236}">
                <a16:creationId xmlns:a16="http://schemas.microsoft.com/office/drawing/2014/main" id="{5EAAA4B2-2F70-4899-9014-89954C200D50}"/>
              </a:ext>
            </a:extLst>
          </p:cNvPr>
          <p:cNvSpPr>
            <a:spLocks noGrp="1"/>
          </p:cNvSpPr>
          <p:nvPr>
            <p:ph idx="13" hasCustomPrompt="1"/>
          </p:nvPr>
        </p:nvSpPr>
        <p:spPr>
          <a:xfrm>
            <a:off x="6281896" y="4319291"/>
            <a:ext cx="2563240" cy="2024480"/>
          </a:xfrm>
        </p:spPr>
        <p:txBody>
          <a:bodyPr/>
          <a:lstStyle>
            <a:lvl1pPr marL="0" indent="0" algn="ctr">
              <a:buNone/>
              <a:defRPr>
                <a:solidFill>
                  <a:srgbClr val="000000"/>
                </a:solidFill>
              </a:defRPr>
            </a:lvl1pPr>
          </a:lstStyle>
          <a:p>
            <a:pPr lvl="0"/>
            <a:r>
              <a:rPr lang="en-US" dirty="0"/>
              <a:t>Insert here 3</a:t>
            </a:r>
          </a:p>
        </p:txBody>
      </p:sp>
      <p:sp>
        <p:nvSpPr>
          <p:cNvPr id="11" name="Content Placeholder 4">
            <a:extLst>
              <a:ext uri="{FF2B5EF4-FFF2-40B4-BE49-F238E27FC236}">
                <a16:creationId xmlns:a16="http://schemas.microsoft.com/office/drawing/2014/main" id="{138B1A98-C967-4B94-B1F7-E158393317F4}"/>
              </a:ext>
            </a:extLst>
          </p:cNvPr>
          <p:cNvSpPr>
            <a:spLocks noGrp="1"/>
          </p:cNvSpPr>
          <p:nvPr>
            <p:ph idx="15" hasCustomPrompt="1"/>
          </p:nvPr>
        </p:nvSpPr>
        <p:spPr>
          <a:xfrm>
            <a:off x="9151916" y="4319291"/>
            <a:ext cx="2563240" cy="2024480"/>
          </a:xfrm>
        </p:spPr>
        <p:txBody>
          <a:bodyPr/>
          <a:lstStyle>
            <a:lvl1pPr marL="0" indent="0" algn="ctr">
              <a:buNone/>
              <a:defRPr>
                <a:solidFill>
                  <a:srgbClr val="000000"/>
                </a:solidFill>
              </a:defRPr>
            </a:lvl1pPr>
          </a:lstStyle>
          <a:p>
            <a:pPr lvl="0"/>
            <a:r>
              <a:rPr lang="en-US" dirty="0"/>
              <a:t>Insert here 4</a:t>
            </a:r>
          </a:p>
        </p:txBody>
      </p:sp>
    </p:spTree>
    <p:custDataLst>
      <p:tags r:id="rId1"/>
    </p:custDataLst>
    <p:extLst>
      <p:ext uri="{BB962C8B-B14F-4D97-AF65-F5344CB8AC3E}">
        <p14:creationId xmlns:p14="http://schemas.microsoft.com/office/powerpoint/2010/main" val="388826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ulti Image/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1"/>
          <p:cNvSpPr>
            <a:spLocks noGrp="1"/>
          </p:cNvSpPr>
          <p:nvPr>
            <p:ph idx="1" hasCustomPrompt="1"/>
          </p:nvPr>
        </p:nvSpPr>
        <p:spPr>
          <a:xfrm>
            <a:off x="476844" y="1944375"/>
            <a:ext cx="2563240" cy="2024480"/>
          </a:xfrm>
        </p:spPr>
        <p:txBody>
          <a:bodyPr/>
          <a:lstStyle>
            <a:lvl1pPr marL="0" indent="0" algn="ctr">
              <a:buNone/>
              <a:defRPr>
                <a:solidFill>
                  <a:srgbClr val="000000"/>
                </a:solidFill>
              </a:defRPr>
            </a:lvl1pPr>
          </a:lstStyle>
          <a:p>
            <a:pPr lvl="0"/>
            <a:r>
              <a:rPr lang="en-US" dirty="0"/>
              <a:t>Insert here 1</a:t>
            </a:r>
          </a:p>
        </p:txBody>
      </p:sp>
      <p:sp>
        <p:nvSpPr>
          <p:cNvPr id="15" name="Content Placeholder 2">
            <a:extLst>
              <a:ext uri="{FF2B5EF4-FFF2-40B4-BE49-F238E27FC236}">
                <a16:creationId xmlns:a16="http://schemas.microsoft.com/office/drawing/2014/main" id="{A951D41C-52EA-4F3C-BC8E-A9309F4EB627}"/>
              </a:ext>
            </a:extLst>
          </p:cNvPr>
          <p:cNvSpPr>
            <a:spLocks noGrp="1"/>
          </p:cNvSpPr>
          <p:nvPr>
            <p:ph idx="11" hasCustomPrompt="1"/>
          </p:nvPr>
        </p:nvSpPr>
        <p:spPr>
          <a:xfrm>
            <a:off x="3382488" y="1944375"/>
            <a:ext cx="2563240" cy="2024480"/>
          </a:xfrm>
        </p:spPr>
        <p:txBody>
          <a:bodyPr/>
          <a:lstStyle>
            <a:lvl1pPr marL="0" indent="0" algn="ctr">
              <a:buNone/>
              <a:defRPr>
                <a:solidFill>
                  <a:srgbClr val="000000"/>
                </a:solidFill>
              </a:defRPr>
            </a:lvl1pPr>
          </a:lstStyle>
          <a:p>
            <a:pPr lvl="0"/>
            <a:r>
              <a:rPr lang="en-US" dirty="0"/>
              <a:t>Insert here 2</a:t>
            </a:r>
          </a:p>
        </p:txBody>
      </p:sp>
      <p:sp>
        <p:nvSpPr>
          <p:cNvPr id="17" name="Content Placeholder 3">
            <a:extLst>
              <a:ext uri="{FF2B5EF4-FFF2-40B4-BE49-F238E27FC236}">
                <a16:creationId xmlns:a16="http://schemas.microsoft.com/office/drawing/2014/main" id="{1CD2ACDE-E8DF-4B19-9DBB-017510EECF31}"/>
              </a:ext>
            </a:extLst>
          </p:cNvPr>
          <p:cNvSpPr>
            <a:spLocks noGrp="1"/>
          </p:cNvSpPr>
          <p:nvPr>
            <p:ph idx="13" hasCustomPrompt="1"/>
          </p:nvPr>
        </p:nvSpPr>
        <p:spPr>
          <a:xfrm>
            <a:off x="6281896" y="1953281"/>
            <a:ext cx="2563240" cy="2024480"/>
          </a:xfrm>
        </p:spPr>
        <p:txBody>
          <a:bodyPr/>
          <a:lstStyle>
            <a:lvl1pPr marL="0" indent="0" algn="ctr">
              <a:buNone/>
              <a:defRPr>
                <a:solidFill>
                  <a:srgbClr val="000000"/>
                </a:solidFill>
              </a:defRPr>
            </a:lvl1pPr>
          </a:lstStyle>
          <a:p>
            <a:pPr lvl="0"/>
            <a:r>
              <a:rPr lang="en-US" dirty="0"/>
              <a:t>Insert here 3</a:t>
            </a:r>
          </a:p>
        </p:txBody>
      </p:sp>
      <p:sp>
        <p:nvSpPr>
          <p:cNvPr id="19" name="Content Placeholder 4">
            <a:extLst>
              <a:ext uri="{FF2B5EF4-FFF2-40B4-BE49-F238E27FC236}">
                <a16:creationId xmlns:a16="http://schemas.microsoft.com/office/drawing/2014/main" id="{F18F8C24-8F67-4A0C-8E2F-54E8026EAD00}"/>
              </a:ext>
            </a:extLst>
          </p:cNvPr>
          <p:cNvSpPr>
            <a:spLocks noGrp="1"/>
          </p:cNvSpPr>
          <p:nvPr>
            <p:ph idx="15" hasCustomPrompt="1"/>
          </p:nvPr>
        </p:nvSpPr>
        <p:spPr>
          <a:xfrm>
            <a:off x="9151916" y="1953281"/>
            <a:ext cx="2563240" cy="2024480"/>
          </a:xfrm>
        </p:spPr>
        <p:txBody>
          <a:bodyPr/>
          <a:lstStyle>
            <a:lvl1pPr marL="0" indent="0" algn="ctr">
              <a:buNone/>
              <a:defRPr>
                <a:solidFill>
                  <a:srgbClr val="000000"/>
                </a:solidFill>
              </a:defRPr>
            </a:lvl1pPr>
          </a:lstStyle>
          <a:p>
            <a:pPr lvl="0"/>
            <a:r>
              <a:rPr lang="en-US" dirty="0"/>
              <a:t>Insert here 4</a:t>
            </a:r>
          </a:p>
        </p:txBody>
      </p:sp>
      <p:sp>
        <p:nvSpPr>
          <p:cNvPr id="9" name="Content Placeholder 5">
            <a:extLst>
              <a:ext uri="{FF2B5EF4-FFF2-40B4-BE49-F238E27FC236}">
                <a16:creationId xmlns:a16="http://schemas.microsoft.com/office/drawing/2014/main" id="{1950DDEC-E898-4F6D-A7F2-930A23B3C11F}"/>
              </a:ext>
            </a:extLst>
          </p:cNvPr>
          <p:cNvSpPr>
            <a:spLocks noGrp="1"/>
          </p:cNvSpPr>
          <p:nvPr>
            <p:ph idx="10" hasCustomPrompt="1"/>
          </p:nvPr>
        </p:nvSpPr>
        <p:spPr>
          <a:xfrm>
            <a:off x="476843" y="4128059"/>
            <a:ext cx="2563241" cy="2024480"/>
          </a:xfrm>
        </p:spPr>
        <p:txBody>
          <a:bodyPr/>
          <a:lstStyle>
            <a:lvl1pPr marL="0" indent="0" algn="ctr">
              <a:buNone/>
              <a:defRPr>
                <a:solidFill>
                  <a:srgbClr val="000000"/>
                </a:solidFill>
              </a:defRPr>
            </a:lvl1pPr>
          </a:lstStyle>
          <a:p>
            <a:pPr lvl="0"/>
            <a:r>
              <a:rPr lang="en-US" dirty="0"/>
              <a:t>Insert here 5</a:t>
            </a:r>
          </a:p>
        </p:txBody>
      </p:sp>
      <p:sp>
        <p:nvSpPr>
          <p:cNvPr id="16" name="Content Placeholder 6">
            <a:extLst>
              <a:ext uri="{FF2B5EF4-FFF2-40B4-BE49-F238E27FC236}">
                <a16:creationId xmlns:a16="http://schemas.microsoft.com/office/drawing/2014/main" id="{B7548D5A-3DFF-4FF5-A587-74246B76C1A7}"/>
              </a:ext>
            </a:extLst>
          </p:cNvPr>
          <p:cNvSpPr>
            <a:spLocks noGrp="1"/>
          </p:cNvSpPr>
          <p:nvPr>
            <p:ph idx="12" hasCustomPrompt="1"/>
          </p:nvPr>
        </p:nvSpPr>
        <p:spPr>
          <a:xfrm>
            <a:off x="3382487" y="4128059"/>
            <a:ext cx="2563241" cy="2024480"/>
          </a:xfrm>
        </p:spPr>
        <p:txBody>
          <a:bodyPr/>
          <a:lstStyle>
            <a:lvl1pPr marL="0" indent="0" algn="ctr">
              <a:buNone/>
              <a:defRPr>
                <a:solidFill>
                  <a:srgbClr val="000000"/>
                </a:solidFill>
              </a:defRPr>
            </a:lvl1pPr>
          </a:lstStyle>
          <a:p>
            <a:pPr lvl="0"/>
            <a:r>
              <a:rPr lang="en-US" dirty="0"/>
              <a:t>Insert here 6</a:t>
            </a:r>
          </a:p>
        </p:txBody>
      </p:sp>
      <p:sp>
        <p:nvSpPr>
          <p:cNvPr id="18" name="Content Placeholder 7">
            <a:extLst>
              <a:ext uri="{FF2B5EF4-FFF2-40B4-BE49-F238E27FC236}">
                <a16:creationId xmlns:a16="http://schemas.microsoft.com/office/drawing/2014/main" id="{A24E382A-7ED1-49CB-8053-85276CAEB9B2}"/>
              </a:ext>
            </a:extLst>
          </p:cNvPr>
          <p:cNvSpPr>
            <a:spLocks noGrp="1"/>
          </p:cNvSpPr>
          <p:nvPr>
            <p:ph idx="14" hasCustomPrompt="1"/>
          </p:nvPr>
        </p:nvSpPr>
        <p:spPr>
          <a:xfrm>
            <a:off x="6281895" y="4136965"/>
            <a:ext cx="2563241" cy="2024480"/>
          </a:xfrm>
        </p:spPr>
        <p:txBody>
          <a:bodyPr/>
          <a:lstStyle>
            <a:lvl1pPr marL="0" indent="0" algn="ctr">
              <a:buNone/>
              <a:defRPr>
                <a:solidFill>
                  <a:srgbClr val="000000"/>
                </a:solidFill>
              </a:defRPr>
            </a:lvl1pPr>
          </a:lstStyle>
          <a:p>
            <a:pPr lvl="0"/>
            <a:r>
              <a:rPr lang="en-US" dirty="0"/>
              <a:t>Insert here 7</a:t>
            </a:r>
          </a:p>
        </p:txBody>
      </p:sp>
      <p:sp>
        <p:nvSpPr>
          <p:cNvPr id="20" name="Content Placeholder 8">
            <a:extLst>
              <a:ext uri="{FF2B5EF4-FFF2-40B4-BE49-F238E27FC236}">
                <a16:creationId xmlns:a16="http://schemas.microsoft.com/office/drawing/2014/main" id="{AC6187B3-59CD-4356-83E5-962B5ACC4AEB}"/>
              </a:ext>
            </a:extLst>
          </p:cNvPr>
          <p:cNvSpPr>
            <a:spLocks noGrp="1"/>
          </p:cNvSpPr>
          <p:nvPr>
            <p:ph idx="16" hasCustomPrompt="1"/>
          </p:nvPr>
        </p:nvSpPr>
        <p:spPr>
          <a:xfrm>
            <a:off x="9151915" y="4136965"/>
            <a:ext cx="2563241" cy="2024480"/>
          </a:xfrm>
        </p:spPr>
        <p:txBody>
          <a:bodyPr/>
          <a:lstStyle>
            <a:lvl1pPr marL="0" indent="0" algn="ctr">
              <a:buNone/>
              <a:defRPr>
                <a:solidFill>
                  <a:srgbClr val="000000"/>
                </a:solidFill>
              </a:defRPr>
            </a:lvl1pPr>
          </a:lstStyle>
          <a:p>
            <a:pPr lvl="0"/>
            <a:r>
              <a:rPr lang="en-US" dirty="0"/>
              <a:t>Insert here 8</a:t>
            </a:r>
          </a:p>
        </p:txBody>
      </p:sp>
    </p:spTree>
    <p:custDataLst>
      <p:tags r:id="rId1"/>
    </p:custDataLst>
    <p:extLst>
      <p:ext uri="{BB962C8B-B14F-4D97-AF65-F5344CB8AC3E}">
        <p14:creationId xmlns:p14="http://schemas.microsoft.com/office/powerpoint/2010/main" val="295870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Image/On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9" name="Content Placeholder"/>
          <p:cNvSpPr>
            <a:spLocks noGrp="1"/>
          </p:cNvSpPr>
          <p:nvPr>
            <p:ph sz="half" idx="2" hasCustomPrompt="1"/>
          </p:nvPr>
        </p:nvSpPr>
        <p:spPr>
          <a:xfrm>
            <a:off x="3624200" y="1825625"/>
            <a:ext cx="8090957" cy="435133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28807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1.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ags" Target="../tags/tag15.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F3CEB08-7511-4ACD-A0D7-6D08EF1B42A9}"/>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2">
                    <a:lumMod val="10000"/>
                  </a:schemeClr>
                </a:solidFill>
                <a:latin typeface="+mn-lt"/>
              </a:rPr>
              <a:pPr/>
              <a:t>‹#›</a:t>
            </a:fld>
            <a:endParaRPr lang="en-US" sz="1100" dirty="0">
              <a:solidFill>
                <a:schemeClr val="bg2">
                  <a:lumMod val="10000"/>
                </a:schemeClr>
              </a:solidFill>
              <a:latin typeface="+mn-lt"/>
            </a:endParaRPr>
          </a:p>
        </p:txBody>
      </p:sp>
      <p:sp>
        <p:nvSpPr>
          <p:cNvPr id="2" name="Title Placeholder"/>
          <p:cNvSpPr>
            <a:spLocks noGrp="1"/>
          </p:cNvSpPr>
          <p:nvPr>
            <p:ph type="title"/>
          </p:nvPr>
        </p:nvSpPr>
        <p:spPr>
          <a:xfrm>
            <a:off x="476843" y="473245"/>
            <a:ext cx="11241915" cy="1217447"/>
          </a:xfrm>
          <a:prstGeom prst="rect">
            <a:avLst/>
          </a:prstGeom>
        </p:spPr>
        <p:txBody>
          <a:bodyPr vert="horz" lIns="91440" tIns="45720" rIns="91440" bIns="45720" rtlCol="0" anchor="t">
            <a:noAutofit/>
          </a:bodyPr>
          <a:lstStyle/>
          <a:p>
            <a:r>
              <a:rPr lang="en-US" dirty="0"/>
              <a:t>Slide Title</a:t>
            </a:r>
            <a:br>
              <a:rPr lang="en-US" dirty="0"/>
            </a:br>
            <a:endParaRPr lang="en-US" dirty="0"/>
          </a:p>
        </p:txBody>
      </p:sp>
      <p:sp>
        <p:nvSpPr>
          <p:cNvPr id="3" name="Text Placeholder 2"/>
          <p:cNvSpPr>
            <a:spLocks noGrp="1"/>
          </p:cNvSpPr>
          <p:nvPr>
            <p:ph type="body" idx="1"/>
          </p:nvPr>
        </p:nvSpPr>
        <p:spPr>
          <a:xfrm>
            <a:off x="476843" y="1825625"/>
            <a:ext cx="11241915" cy="4351338"/>
          </a:xfrm>
          <a:prstGeom prst="rect">
            <a:avLst/>
          </a:prstGeom>
        </p:spPr>
        <p:txBody>
          <a:bodyPr vert="horz" lIns="91440" tIns="45720" rIns="91440" bIns="45720" rtlCol="0">
            <a:noAutofit/>
          </a:bodyPr>
          <a:lstStyle/>
          <a:p>
            <a:pPr lvl="0"/>
            <a:r>
              <a:rPr lang="en-US" dirty="0"/>
              <a:t>First Level</a:t>
            </a:r>
          </a:p>
          <a:p>
            <a:pPr lvl="1"/>
            <a:r>
              <a:rPr lang="en-US" dirty="0"/>
              <a:t>Second level</a:t>
            </a:r>
          </a:p>
          <a:p>
            <a:pPr lvl="2"/>
            <a:r>
              <a:rPr lang="en-US" dirty="0"/>
              <a:t>Third level</a:t>
            </a:r>
          </a:p>
          <a:p>
            <a:pPr lvl="3"/>
            <a:r>
              <a:rPr lang="en-US" dirty="0"/>
              <a:t>Fourth Level</a:t>
            </a:r>
          </a:p>
        </p:txBody>
      </p:sp>
      <p:pic>
        <p:nvPicPr>
          <p:cNvPr id="5" name="Logo">
            <a:extLst>
              <a:ext uri="{FF2B5EF4-FFF2-40B4-BE49-F238E27FC236}">
                <a16:creationId xmlns:a16="http://schemas.microsoft.com/office/drawing/2014/main" id="{7D9DE7A7-3324-4B9D-A406-42B62C5A8F9E}"/>
              </a:ext>
              <a:ext uri="{C183D7F6-B498-43B3-948B-1728B52AA6E4}">
                <adec:decorative xmlns:adec="http://schemas.microsoft.com/office/drawing/2017/decorative" val="1"/>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422286" y="6444088"/>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pyright">
            <a:extLst>
              <a:ext uri="{FF2B5EF4-FFF2-40B4-BE49-F238E27FC236}">
                <a16:creationId xmlns:a16="http://schemas.microsoft.com/office/drawing/2014/main" id="{0E6636BF-D3CC-4DFC-A057-41CF18719446}"/>
              </a:ext>
              <a:ext uri="{C183D7F6-B498-43B3-948B-1728B52AA6E4}">
                <adec:decorative xmlns:adec="http://schemas.microsoft.com/office/drawing/2017/decorative" val="1"/>
              </a:ext>
            </a:extLst>
          </p:cNvPr>
          <p:cNvSpPr txBox="1"/>
          <p:nvPr userDrawn="1"/>
        </p:nvSpPr>
        <p:spPr>
          <a:xfrm>
            <a:off x="2103120" y="6355080"/>
            <a:ext cx="8961120" cy="430887"/>
          </a:xfrm>
          <a:prstGeom prst="rect">
            <a:avLst/>
          </a:prstGeom>
          <a:noFill/>
        </p:spPr>
        <p:txBody>
          <a:bodyPr wrap="square" rtlCol="0">
            <a:spAutoFit/>
          </a:bodyPr>
          <a:lstStyle/>
          <a:p>
            <a:r>
              <a:rPr lang="en-US" sz="1100" dirty="0">
                <a:solidFill>
                  <a:schemeClr val="accent1"/>
                </a:solidFill>
                <a:latin typeface="+mn-lt"/>
              </a:rPr>
              <a:t>Brigham &amp; Houston, Fundamentals of Financial Management, Sixteenth Edition. © 2022 Cengage. All Rights Reserved. May not be scanned, copied or duplicated, or posted to a publicly accessible website, in whole or in part.</a:t>
            </a:r>
          </a:p>
        </p:txBody>
      </p:sp>
    </p:spTree>
    <p:custDataLst>
      <p:tags r:id="rId15"/>
    </p:custDataLst>
    <p:extLst>
      <p:ext uri="{BB962C8B-B14F-4D97-AF65-F5344CB8AC3E}">
        <p14:creationId xmlns:p14="http://schemas.microsoft.com/office/powerpoint/2010/main" val="682046013"/>
      </p:ext>
    </p:extLst>
  </p:cSld>
  <p:clrMap bg1="lt1" tx1="dk1" bg2="lt2" tx2="dk2" accent1="accent1" accent2="accent2" accent3="accent3" accent4="accent4" accent5="accent5" accent6="accent6" hlink="hlink" folHlink="folHlink"/>
  <p:sldLayoutIdLst>
    <p:sldLayoutId id="2147483765" r:id="rId1"/>
    <p:sldLayoutId id="2147483763" r:id="rId2"/>
    <p:sldLayoutId id="2147483753" r:id="rId3"/>
    <p:sldLayoutId id="2147483728" r:id="rId4"/>
    <p:sldLayoutId id="2147483736" r:id="rId5"/>
    <p:sldLayoutId id="2147483729" r:id="rId6"/>
    <p:sldLayoutId id="2147483760" r:id="rId7"/>
    <p:sldLayoutId id="2147483730" r:id="rId8"/>
    <p:sldLayoutId id="2147483732" r:id="rId9"/>
    <p:sldLayoutId id="2147483761" r:id="rId10"/>
    <p:sldLayoutId id="2147483737" r:id="rId11"/>
    <p:sldLayoutId id="2147483762" r:id="rId12"/>
    <p:sldLayoutId id="2147483766" r:id="rId13"/>
  </p:sldLayoutIdLst>
  <p:hf hdr="0" ftr="0" dt="0"/>
  <p:txStyles>
    <p:title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1pPr>
      <a:lvl2pPr marL="685800" indent="-228600" algn="l" defTabSz="914400" rtl="0" eaLnBrk="1" latinLnBrk="0" hangingPunct="1">
        <a:lnSpc>
          <a:spcPct val="100000"/>
        </a:lnSpc>
        <a:spcBef>
          <a:spcPts val="5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2pPr>
      <a:lvl3pPr marL="1143000" indent="-228600" algn="l" defTabSz="914400" rtl="0" eaLnBrk="1" latinLnBrk="0" hangingPunct="1">
        <a:lnSpc>
          <a:spcPct val="100000"/>
        </a:lnSpc>
        <a:spcBef>
          <a:spcPts val="500"/>
        </a:spcBef>
        <a:spcAft>
          <a:spcPts val="800"/>
        </a:spcAft>
        <a:buClr>
          <a:schemeClr val="accent1"/>
        </a:buClr>
        <a:buSzPct val="80000"/>
        <a:buFont typeface="Wingdings" panose="05000000000000000000" pitchFamily="2" charset="2"/>
        <a:buChar char="§"/>
        <a:defRPr sz="2400" b="0" kern="1200">
          <a:solidFill>
            <a:srgbClr val="000000"/>
          </a:solidFill>
          <a:latin typeface="+mn-lt"/>
          <a:ea typeface="+mn-ea"/>
          <a:cs typeface="+mn-cs"/>
        </a:defRPr>
      </a:lvl3pPr>
      <a:lvl4pPr marL="1714500" indent="-342900" algn="l" defTabSz="914400" rtl="0" eaLnBrk="1" latinLnBrk="0" hangingPunct="1">
        <a:lnSpc>
          <a:spcPct val="90000"/>
        </a:lnSpc>
        <a:spcBef>
          <a:spcPts val="500"/>
        </a:spcBef>
        <a:buSzPct val="100000"/>
        <a:buFont typeface="Arial" panose="020B0604020202020204" pitchFamily="34" charset="0"/>
        <a:buChar char="•"/>
        <a:defRPr sz="2400" b="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3200" b="1"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F3CEB08-7511-4ACD-A0D7-6D08EF1B42A9}"/>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2">
                    <a:lumMod val="10000"/>
                  </a:schemeClr>
                </a:solidFill>
                <a:latin typeface="+mn-lt"/>
              </a:rPr>
              <a:pPr/>
              <a:t>‹#›</a:t>
            </a:fld>
            <a:endParaRPr lang="en-US" sz="1100" dirty="0">
              <a:solidFill>
                <a:schemeClr val="bg2">
                  <a:lumMod val="10000"/>
                </a:schemeClr>
              </a:solidFill>
              <a:latin typeface="+mn-lt"/>
            </a:endParaRPr>
          </a:p>
        </p:txBody>
      </p:sp>
      <p:sp>
        <p:nvSpPr>
          <p:cNvPr id="2" name="Title Placeholder"/>
          <p:cNvSpPr>
            <a:spLocks noGrp="1"/>
          </p:cNvSpPr>
          <p:nvPr>
            <p:ph type="title"/>
          </p:nvPr>
        </p:nvSpPr>
        <p:spPr>
          <a:xfrm>
            <a:off x="476843" y="473245"/>
            <a:ext cx="11241915" cy="1217447"/>
          </a:xfrm>
          <a:prstGeom prst="rect">
            <a:avLst/>
          </a:prstGeom>
        </p:spPr>
        <p:txBody>
          <a:bodyPr vert="horz" lIns="91440" tIns="45720" rIns="91440" bIns="45720" rtlCol="0" anchor="t">
            <a:noAutofit/>
          </a:bodyPr>
          <a:lstStyle/>
          <a:p>
            <a:r>
              <a:rPr lang="en-US" dirty="0"/>
              <a:t>Slide Title</a:t>
            </a:r>
            <a:br>
              <a:rPr lang="en-US" dirty="0"/>
            </a:br>
            <a:endParaRPr lang="en-US" dirty="0"/>
          </a:p>
        </p:txBody>
      </p:sp>
      <p:sp>
        <p:nvSpPr>
          <p:cNvPr id="3" name="Text Placeholder 2"/>
          <p:cNvSpPr>
            <a:spLocks noGrp="1"/>
          </p:cNvSpPr>
          <p:nvPr>
            <p:ph type="body" idx="1"/>
          </p:nvPr>
        </p:nvSpPr>
        <p:spPr>
          <a:xfrm>
            <a:off x="476843" y="1825625"/>
            <a:ext cx="11241915" cy="4351338"/>
          </a:xfrm>
          <a:prstGeom prst="rect">
            <a:avLst/>
          </a:prstGeom>
        </p:spPr>
        <p:txBody>
          <a:bodyPr vert="horz" lIns="91440" tIns="45720" rIns="91440" bIns="45720" rtlCol="0">
            <a:noAutofit/>
          </a:bodyPr>
          <a:lstStyle/>
          <a:p>
            <a:pPr lvl="0"/>
            <a:r>
              <a:rPr lang="en-US" dirty="0"/>
              <a:t>First Level</a:t>
            </a:r>
          </a:p>
          <a:p>
            <a:pPr lvl="1"/>
            <a:r>
              <a:rPr lang="en-US" dirty="0"/>
              <a:t>Second level</a:t>
            </a:r>
          </a:p>
          <a:p>
            <a:pPr lvl="2"/>
            <a:r>
              <a:rPr lang="en-US" dirty="0"/>
              <a:t>Third level</a:t>
            </a:r>
          </a:p>
          <a:p>
            <a:pPr lvl="3"/>
            <a:r>
              <a:rPr lang="en-US" dirty="0"/>
              <a:t>Fourth Level</a:t>
            </a:r>
          </a:p>
        </p:txBody>
      </p:sp>
      <p:pic>
        <p:nvPicPr>
          <p:cNvPr id="5" name="Logo">
            <a:extLst>
              <a:ext uri="{FF2B5EF4-FFF2-40B4-BE49-F238E27FC236}">
                <a16:creationId xmlns:a16="http://schemas.microsoft.com/office/drawing/2014/main" id="{7D9DE7A7-3324-4B9D-A406-42B62C5A8F9E}"/>
              </a:ext>
              <a:ext uri="{C183D7F6-B498-43B3-948B-1728B52AA6E4}">
                <adec:decorative xmlns:adec="http://schemas.microsoft.com/office/drawing/2017/decorative" val="1"/>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422286" y="6444088"/>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pyright">
            <a:extLst>
              <a:ext uri="{FF2B5EF4-FFF2-40B4-BE49-F238E27FC236}">
                <a16:creationId xmlns:a16="http://schemas.microsoft.com/office/drawing/2014/main" id="{0E6636BF-D3CC-4DFC-A057-41CF18719446}"/>
              </a:ext>
              <a:ext uri="{C183D7F6-B498-43B3-948B-1728B52AA6E4}">
                <adec:decorative xmlns:adec="http://schemas.microsoft.com/office/drawing/2017/decorative" val="1"/>
              </a:ext>
            </a:extLst>
          </p:cNvPr>
          <p:cNvSpPr txBox="1"/>
          <p:nvPr userDrawn="1"/>
        </p:nvSpPr>
        <p:spPr>
          <a:xfrm>
            <a:off x="2103120" y="6355080"/>
            <a:ext cx="8961120" cy="430887"/>
          </a:xfrm>
          <a:prstGeom prst="rect">
            <a:avLst/>
          </a:prstGeom>
          <a:noFill/>
        </p:spPr>
        <p:txBody>
          <a:bodyPr wrap="square" rtlCol="0">
            <a:spAutoFit/>
          </a:bodyPr>
          <a:lstStyle/>
          <a:p>
            <a:r>
              <a:rPr lang="en-US" sz="1100" dirty="0">
                <a:solidFill>
                  <a:schemeClr val="accent1"/>
                </a:solidFill>
                <a:latin typeface="+mn-lt"/>
              </a:rPr>
              <a:t>Brigham &amp; Houston, </a:t>
            </a:r>
            <a:r>
              <a:rPr lang="en-US" sz="1100" i="1" dirty="0">
                <a:solidFill>
                  <a:schemeClr val="accent1"/>
                </a:solidFill>
                <a:latin typeface="+mn-lt"/>
              </a:rPr>
              <a:t>Fundamentals of Financial Management</a:t>
            </a:r>
            <a:r>
              <a:rPr lang="en-US" sz="1100" dirty="0">
                <a:solidFill>
                  <a:schemeClr val="accent1"/>
                </a:solidFill>
                <a:latin typeface="+mn-lt"/>
              </a:rPr>
              <a:t>, Sixteenth Edition. © 2022 Cengage. All Rights Reserved. May not be scanned, copied or duplicated, or posted to a publicly accessible website, in whole or in part.</a:t>
            </a:r>
          </a:p>
        </p:txBody>
      </p:sp>
    </p:spTree>
    <p:custDataLst>
      <p:tags r:id="rId15"/>
    </p:custDataLst>
    <p:extLst>
      <p:ext uri="{BB962C8B-B14F-4D97-AF65-F5344CB8AC3E}">
        <p14:creationId xmlns:p14="http://schemas.microsoft.com/office/powerpoint/2010/main" val="3890257860"/>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Lst>
  <p:hf hdr="0" ftr="0" dt="0"/>
  <p:txStyles>
    <p:title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1pPr>
      <a:lvl2pPr marL="685800" indent="-228600" algn="l" defTabSz="914400" rtl="0" eaLnBrk="1" latinLnBrk="0" hangingPunct="1">
        <a:lnSpc>
          <a:spcPct val="100000"/>
        </a:lnSpc>
        <a:spcBef>
          <a:spcPts val="5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2pPr>
      <a:lvl3pPr marL="1143000" indent="-228600" algn="l" defTabSz="914400" rtl="0" eaLnBrk="1" latinLnBrk="0" hangingPunct="1">
        <a:lnSpc>
          <a:spcPct val="100000"/>
        </a:lnSpc>
        <a:spcBef>
          <a:spcPts val="500"/>
        </a:spcBef>
        <a:spcAft>
          <a:spcPts val="800"/>
        </a:spcAft>
        <a:buClr>
          <a:schemeClr val="accent1"/>
        </a:buClr>
        <a:buSzPct val="80000"/>
        <a:buFont typeface="Wingdings" panose="05000000000000000000" pitchFamily="2" charset="2"/>
        <a:buChar char="§"/>
        <a:defRPr sz="2400" b="0" kern="1200">
          <a:solidFill>
            <a:srgbClr val="000000"/>
          </a:solidFill>
          <a:latin typeface="+mn-lt"/>
          <a:ea typeface="+mn-ea"/>
          <a:cs typeface="+mn-cs"/>
        </a:defRPr>
      </a:lvl3pPr>
      <a:lvl4pPr marL="1714500" indent="-342900" algn="l" defTabSz="914400" rtl="0" eaLnBrk="1" latinLnBrk="0" hangingPunct="1">
        <a:lnSpc>
          <a:spcPct val="90000"/>
        </a:lnSpc>
        <a:spcBef>
          <a:spcPts val="500"/>
        </a:spcBef>
        <a:buSzPct val="100000"/>
        <a:buFont typeface="Arial" panose="020B0604020202020204" pitchFamily="34" charset="0"/>
        <a:buChar char="•"/>
        <a:defRPr sz="2400" b="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3200" b="1"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6.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tags" Target="../tags/tag38.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6.xml"/><Relationship Id="rId1" Type="http://schemas.openxmlformats.org/officeDocument/2006/relationships/tags" Target="../tags/tag39.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6.xml"/><Relationship Id="rId1" Type="http://schemas.openxmlformats.org/officeDocument/2006/relationships/tags" Target="../tags/tag40.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1.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6.xml"/><Relationship Id="rId1" Type="http://schemas.openxmlformats.org/officeDocument/2006/relationships/tags" Target="../tags/tag4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9.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30.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43E06-9408-4115-B26E-902F4A09B422}"/>
              </a:ext>
            </a:extLst>
          </p:cNvPr>
          <p:cNvSpPr>
            <a:spLocks noGrp="1"/>
          </p:cNvSpPr>
          <p:nvPr>
            <p:ph type="ctrTitle"/>
          </p:nvPr>
        </p:nvSpPr>
        <p:spPr/>
        <p:txBody>
          <a:bodyPr/>
          <a:lstStyle/>
          <a:p>
            <a:r>
              <a:rPr lang="en-US" dirty="0"/>
              <a:t>Chapter 2</a:t>
            </a:r>
            <a:endParaRPr lang="en-IN" dirty="0"/>
          </a:p>
        </p:txBody>
      </p:sp>
      <p:sp>
        <p:nvSpPr>
          <p:cNvPr id="3" name="Subtitle 2">
            <a:extLst>
              <a:ext uri="{FF2B5EF4-FFF2-40B4-BE49-F238E27FC236}">
                <a16:creationId xmlns:a16="http://schemas.microsoft.com/office/drawing/2014/main" id="{7108450C-4596-467D-B140-A6F839E5FCCF}"/>
              </a:ext>
            </a:extLst>
          </p:cNvPr>
          <p:cNvSpPr>
            <a:spLocks noGrp="1"/>
          </p:cNvSpPr>
          <p:nvPr>
            <p:ph type="subTitle" idx="1"/>
          </p:nvPr>
        </p:nvSpPr>
        <p:spPr/>
        <p:txBody>
          <a:bodyPr/>
          <a:lstStyle/>
          <a:p>
            <a:r>
              <a:rPr lang="en-US" b="1" dirty="0"/>
              <a:t>Financial Markets and Institutions</a:t>
            </a:r>
          </a:p>
        </p:txBody>
      </p:sp>
      <p:pic>
        <p:nvPicPr>
          <p:cNvPr id="7" name="Picture 3">
            <a:extLst>
              <a:ext uri="{FF2B5EF4-FFF2-40B4-BE49-F238E27FC236}">
                <a16:creationId xmlns:a16="http://schemas.microsoft.com/office/drawing/2014/main" id="{A0BABB19-D4DC-455F-9832-C3067CEACEC7}"/>
              </a:ext>
              <a:ext uri="{C183D7F6-B498-43B3-948B-1728B52AA6E4}">
                <adec:decorative xmlns:adec="http://schemas.microsoft.com/office/drawing/2017/decorative" val="1"/>
              </a:ext>
            </a:extLst>
          </p:cNvPr>
          <p:cNvPicPr>
            <a:picLocks noGrp="1" noChangeAspect="1"/>
          </p:cNvPicPr>
          <p:nvPr>
            <p:ph type="pic" sz="quarter" idx="11"/>
          </p:nvPr>
        </p:nvPicPr>
        <p:blipFill>
          <a:blip r:embed="rId2"/>
          <a:stretch>
            <a:fillRect/>
          </a:stretch>
        </p:blipFill>
        <p:spPr>
          <a:xfrm>
            <a:off x="182017" y="268287"/>
            <a:ext cx="3341341" cy="4114800"/>
          </a:xfrm>
          <a:prstGeom prst="rect">
            <a:avLst/>
          </a:prstGeom>
        </p:spPr>
      </p:pic>
      <p:pic>
        <p:nvPicPr>
          <p:cNvPr id="8" name="Picture 4">
            <a:extLst>
              <a:ext uri="{FF2B5EF4-FFF2-40B4-BE49-F238E27FC236}">
                <a16:creationId xmlns:a16="http://schemas.microsoft.com/office/drawing/2014/main" id="{4267FECB-9676-44F6-B0C3-216136ADED5F}"/>
              </a:ext>
              <a:ext uri="{C183D7F6-B498-43B3-948B-1728B52AA6E4}">
                <adec:decorative xmlns:adec="http://schemas.microsoft.com/office/drawing/2017/decorative" val="1"/>
              </a:ext>
            </a:extLst>
          </p:cNvPr>
          <p:cNvPicPr>
            <a:picLocks noGrp="1" noChangeAspect="1"/>
          </p:cNvPicPr>
          <p:nvPr>
            <p:ph type="pic" sz="quarter" idx="13"/>
          </p:nvPr>
        </p:nvPicPr>
        <p:blipFill>
          <a:blip r:embed="rId3"/>
          <a:stretch>
            <a:fillRect/>
          </a:stretch>
        </p:blipFill>
        <p:spPr>
          <a:xfrm>
            <a:off x="3615252" y="268287"/>
            <a:ext cx="3275597" cy="4114800"/>
          </a:xfrm>
          <a:prstGeom prst="rect">
            <a:avLst/>
          </a:prstGeom>
        </p:spPr>
      </p:pic>
      <p:sp>
        <p:nvSpPr>
          <p:cNvPr id="5" name="Text Placeholder 5">
            <a:extLst>
              <a:ext uri="{FF2B5EF4-FFF2-40B4-BE49-F238E27FC236}">
                <a16:creationId xmlns:a16="http://schemas.microsoft.com/office/drawing/2014/main" id="{16AD9E21-F401-4365-8D18-49A68173CEA1}"/>
              </a:ext>
            </a:extLst>
          </p:cNvPr>
          <p:cNvSpPr>
            <a:spLocks noGrp="1"/>
          </p:cNvSpPr>
          <p:nvPr>
            <p:ph type="body" sz="quarter" idx="12"/>
          </p:nvPr>
        </p:nvSpPr>
        <p:spPr/>
        <p:txBody>
          <a:bodyPr/>
          <a:lstStyle/>
          <a:p>
            <a:r>
              <a:rPr lang="en-US" dirty="0"/>
              <a:t>Brigham &amp; Houston, </a:t>
            </a:r>
            <a:r>
              <a:rPr lang="en-US" i="1" dirty="0"/>
              <a:t>Fundamentals of Financial Management</a:t>
            </a:r>
            <a:r>
              <a:rPr lang="en-US" dirty="0"/>
              <a:t>, Sixteenth Edition. © 2022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781335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Stock Market Transactions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Tx/>
            </a:pPr>
            <a:r>
              <a:rPr lang="en-US" dirty="0"/>
              <a:t>Apple decides to issue additional stock with the assistance of its investment banker.  An investor purchases some of the newly issued shares. Is this a primary market transaction or a secondary market transaction?  </a:t>
            </a:r>
          </a:p>
          <a:p>
            <a:pPr marL="640080" indent="-320040">
              <a:spcBef>
                <a:spcPts val="1200"/>
              </a:spcBef>
              <a:spcAft>
                <a:spcPts val="1200"/>
              </a:spcAft>
              <a:buClrTx/>
            </a:pPr>
            <a:r>
              <a:rPr lang="en-US" sz="2000" dirty="0">
                <a:solidFill>
                  <a:srgbClr val="003865"/>
                </a:solidFill>
              </a:rPr>
              <a:t>Since new shares of stock are being issued, this is a primary market transaction. </a:t>
            </a:r>
          </a:p>
          <a:p>
            <a:pPr marL="365760" indent="-365760">
              <a:spcBef>
                <a:spcPts val="1200"/>
              </a:spcBef>
              <a:spcAft>
                <a:spcPts val="1200"/>
              </a:spcAft>
              <a:buClrTx/>
            </a:pPr>
            <a:r>
              <a:rPr lang="en-US" dirty="0"/>
              <a:t>What if instead an investor buys existing shares of Apple stock in the open market. Is this a primary or secondary market transaction?</a:t>
            </a:r>
          </a:p>
          <a:p>
            <a:pPr marL="640080" indent="-320040">
              <a:spcBef>
                <a:spcPts val="1200"/>
              </a:spcBef>
              <a:spcAft>
                <a:spcPts val="1200"/>
              </a:spcAft>
              <a:buClrTx/>
            </a:pPr>
            <a:r>
              <a:rPr lang="en-US" sz="2000" dirty="0">
                <a:solidFill>
                  <a:srgbClr val="003865"/>
                </a:solidFill>
              </a:rPr>
              <a:t>Since no new shares are created, this is a secondary market transaction.</a:t>
            </a:r>
          </a:p>
        </p:txBody>
      </p:sp>
    </p:spTree>
    <p:custDataLst>
      <p:tags r:id="rId1"/>
    </p:custDataLst>
    <p:extLst>
      <p:ext uri="{BB962C8B-B14F-4D97-AF65-F5344CB8AC3E}">
        <p14:creationId xmlns:p14="http://schemas.microsoft.com/office/powerpoint/2010/main" val="1608657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What is an IPO?</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Tx/>
            </a:pPr>
            <a:r>
              <a:rPr lang="en-US" dirty="0"/>
              <a:t>An initial public offering (IPO) occurs when a  company issues stock in the public market for the first time.</a:t>
            </a:r>
          </a:p>
          <a:p>
            <a:pPr marL="365760" indent="-365760">
              <a:spcBef>
                <a:spcPts val="1200"/>
              </a:spcBef>
              <a:spcAft>
                <a:spcPts val="1200"/>
              </a:spcAft>
              <a:buClrTx/>
            </a:pPr>
            <a:r>
              <a:rPr lang="en-US" dirty="0"/>
              <a:t>“Going public” enables a company’s owners to raise capital from a wide variety of outside investors. Once issued, the stock trades in the secondary market.  </a:t>
            </a:r>
          </a:p>
          <a:p>
            <a:pPr marL="365760" indent="-365760">
              <a:spcBef>
                <a:spcPts val="1200"/>
              </a:spcBef>
              <a:spcAft>
                <a:spcPts val="1200"/>
              </a:spcAft>
              <a:buClrTx/>
            </a:pPr>
            <a:r>
              <a:rPr lang="en-US" dirty="0"/>
              <a:t>Public companies are subject to additional regulations and reporting requirements.</a:t>
            </a:r>
          </a:p>
        </p:txBody>
      </p:sp>
    </p:spTree>
    <p:custDataLst>
      <p:tags r:id="rId1"/>
    </p:custDataLst>
    <p:extLst>
      <p:ext uri="{BB962C8B-B14F-4D97-AF65-F5344CB8AC3E}">
        <p14:creationId xmlns:p14="http://schemas.microsoft.com/office/powerpoint/2010/main" val="256543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S&amp;P 500 Index, Total Returns: Dividend Yield + Capital Gain or Loss, 1968-2019</a:t>
            </a:r>
            <a:endParaRPr lang="en-US" noProof="0" dirty="0"/>
          </a:p>
        </p:txBody>
      </p:sp>
      <p:pic>
        <p:nvPicPr>
          <p:cNvPr id="15" name="Picture 2" descr="A bar graph shows percentage of return of S and P 500 index for the years between 1968 and 2019. The approximate data from the graph are summarized as follows: 1968, 10; 1969, negative 10; 1970, 15; 1971, 20; 1972, negative 15; 1973, negative 25; 1974, 40; 1975, 20; 1976, negative 5; 1977, 5; 1978, 20; 1979, 35; 1980, negative 3; 1981, 20; 1982, 22; 1983, 5; 1984, 35; 1985, 20; 1986, 5; 1987, 18; 1988, 32; 1989, negative 2; 1990, 31; 1991, 8; 1992, 10; 1993, 1; 1994, 40; 1995, 20; 1996, 35; 1997, 30; 1998, 20; 1999, negative 10; 2000, negative 13; 2001, negative 20; 2002, 35; 2003, 10; 2004, 5; 2005, 15; 2006, 6; 2007, negative 35; 2008, 30; 2009, 20; 2010, 2; 2011, 21; 2012, 35; 2013, 15; 2014, 1; 2015, 12; 2016, 22; 2017, no data; 2018, negative 4; 2019, 32.">
            <a:extLst>
              <a:ext uri="{FF2B5EF4-FFF2-40B4-BE49-F238E27FC236}">
                <a16:creationId xmlns:a16="http://schemas.microsoft.com/office/drawing/2014/main" id="{693B0409-50C5-4569-AC16-D52547C7D212}"/>
              </a:ext>
            </a:extLst>
          </p:cNvPr>
          <p:cNvPicPr>
            <a:picLocks noGrp="1" noChangeAspect="1"/>
          </p:cNvPicPr>
          <p:nvPr>
            <p:ph sz="half" idx="2"/>
          </p:nvPr>
        </p:nvPicPr>
        <p:blipFill>
          <a:blip r:embed="rId3"/>
          <a:stretch>
            <a:fillRect/>
          </a:stretch>
        </p:blipFill>
        <p:spPr>
          <a:xfrm>
            <a:off x="2204259" y="1798759"/>
            <a:ext cx="7783482" cy="3488500"/>
          </a:xfrm>
        </p:spPr>
      </p:pic>
      <p:sp>
        <p:nvSpPr>
          <p:cNvPr id="13" name="Text Placeholder 3">
            <a:extLst>
              <a:ext uri="{FF2B5EF4-FFF2-40B4-BE49-F238E27FC236}">
                <a16:creationId xmlns:a16="http://schemas.microsoft.com/office/drawing/2014/main" id="{1734F730-82E1-488A-8750-8344E612FF94}"/>
              </a:ext>
            </a:extLst>
          </p:cNvPr>
          <p:cNvSpPr>
            <a:spLocks noGrp="1"/>
          </p:cNvSpPr>
          <p:nvPr>
            <p:ph type="body" sz="quarter" idx="13"/>
          </p:nvPr>
        </p:nvSpPr>
        <p:spPr>
          <a:xfrm>
            <a:off x="476844" y="5395327"/>
            <a:ext cx="11241914" cy="951787"/>
          </a:xfrm>
        </p:spPr>
        <p:txBody>
          <a:bodyPr/>
          <a:lstStyle/>
          <a:p>
            <a:pPr marL="0" indent="0">
              <a:spcBef>
                <a:spcPts val="600"/>
              </a:spcBef>
              <a:buNone/>
            </a:pPr>
            <a:r>
              <a:rPr lang="en-US" sz="1800" dirty="0"/>
              <a:t>Sources:  Data taken from various issues of </a:t>
            </a:r>
            <a:r>
              <a:rPr lang="en-US" sz="1800" i="1" dirty="0"/>
              <a:t>The Wall Street Journal </a:t>
            </a:r>
            <a:r>
              <a:rPr lang="en-US" sz="1800" dirty="0"/>
              <a:t>“Investment Scoreboard” section and “S&amp;P 500 Annual Total Return Historical Data” (ycharts.com/indicators/sandp_500_total_return_annual), March 27, 2020.</a:t>
            </a:r>
          </a:p>
        </p:txBody>
      </p:sp>
    </p:spTree>
    <p:custDataLst>
      <p:tags r:id="rId1"/>
    </p:custDataLst>
    <p:extLst>
      <p:ext uri="{BB962C8B-B14F-4D97-AF65-F5344CB8AC3E}">
        <p14:creationId xmlns:p14="http://schemas.microsoft.com/office/powerpoint/2010/main" val="3250481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Stock Quote for Twitter, Inc., March 27, 2020</a:t>
            </a:r>
            <a:endParaRPr lang="en-US" noProof="0" dirty="0"/>
          </a:p>
        </p:txBody>
      </p:sp>
      <p:pic>
        <p:nvPicPr>
          <p:cNvPr id="8" name="Picture 2" descr="A finance page on the Yahoo website shows the stock quote for Twitter Inc., as on March 27, 2020. The page reads as follows. Twitter, Inc. (T W T R). N Y S E, N Y S E Delayed Price. Currency in U S D. 24.98 - 1.43, - 5.43 percent. At close, 11 57 a m E D T. &#10;Previous close, 26.41.&#10;Open, 25.56.&#10;Bid, 28.78 times 1000.&#10;Ask 24.84 times 900.&#10;Day's Range, 24.76 to 25.82.&#10;52 Week Range, 20 to 45.86.&#10;Volume, 8790844.&#10;Average volume, 20,662,029.&#10;Market cap, 19.644&#10;P E ratio, T T M, 13.41.&#10;E P S, T T M, negative 1.87.&#10;Earnings date, April 30 2020.&#10;Forward dividend and yield, not applicable, not applicable.&#10;Ex dividend date, not applicable.&#10;1 year target estimate, 33.05.">
            <a:extLst>
              <a:ext uri="{FF2B5EF4-FFF2-40B4-BE49-F238E27FC236}">
                <a16:creationId xmlns:a16="http://schemas.microsoft.com/office/drawing/2014/main" id="{44C268D1-ACD8-4FDA-A7EB-2E7A9E5AA0DB}"/>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2158806" y="1724948"/>
            <a:ext cx="7874389" cy="3171364"/>
          </a:xfrm>
          <a:prstGeom prst="rect">
            <a:avLst/>
          </a:prstGeom>
        </p:spPr>
      </p:pic>
      <p:sp>
        <p:nvSpPr>
          <p:cNvPr id="2" name="Content Placeholder 3">
            <a:extLst>
              <a:ext uri="{FF2B5EF4-FFF2-40B4-BE49-F238E27FC236}">
                <a16:creationId xmlns:a16="http://schemas.microsoft.com/office/drawing/2014/main" id="{90C8F46E-E413-4C05-8895-A0D49EAAF0AC}"/>
              </a:ext>
            </a:extLst>
          </p:cNvPr>
          <p:cNvSpPr>
            <a:spLocks noGrp="1"/>
          </p:cNvSpPr>
          <p:nvPr>
            <p:ph sz="half" idx="1"/>
          </p:nvPr>
        </p:nvSpPr>
        <p:spPr>
          <a:xfrm>
            <a:off x="3056648" y="5022930"/>
            <a:ext cx="5881754" cy="433495"/>
          </a:xfrm>
        </p:spPr>
        <p:txBody>
          <a:bodyPr/>
          <a:lstStyle/>
          <a:p>
            <a:pPr algn="ctr">
              <a:spcBef>
                <a:spcPts val="600"/>
              </a:spcBef>
            </a:pPr>
            <a:r>
              <a:rPr lang="en-US" sz="2000" b="0" dirty="0"/>
              <a:t>Source:  Twitter, Inc. (TWTR), finance.yahoo.com.</a:t>
            </a:r>
          </a:p>
        </p:txBody>
      </p:sp>
      <p:sp>
        <p:nvSpPr>
          <p:cNvPr id="13" name="Content Placeholder 4">
            <a:extLst>
              <a:ext uri="{FF2B5EF4-FFF2-40B4-BE49-F238E27FC236}">
                <a16:creationId xmlns:a16="http://schemas.microsoft.com/office/drawing/2014/main" id="{1734F730-82E1-488A-8750-8344E612FF94}"/>
              </a:ext>
            </a:extLst>
          </p:cNvPr>
          <p:cNvSpPr>
            <a:spLocks noGrp="1"/>
          </p:cNvSpPr>
          <p:nvPr>
            <p:ph type="body" sz="quarter" idx="13"/>
          </p:nvPr>
        </p:nvSpPr>
        <p:spPr>
          <a:xfrm>
            <a:off x="476843" y="5611185"/>
            <a:ext cx="11241915" cy="691143"/>
          </a:xfrm>
        </p:spPr>
        <p:txBody>
          <a:bodyPr/>
          <a:lstStyle/>
          <a:p>
            <a:pPr marL="0" indent="0">
              <a:lnSpc>
                <a:spcPct val="80000"/>
              </a:lnSpc>
              <a:spcBef>
                <a:spcPct val="0"/>
              </a:spcBef>
              <a:buNone/>
            </a:pPr>
            <a:r>
              <a:rPr lang="en-US" sz="2000" dirty="0"/>
              <a:t>Stock quotes can be found in a variety of print sources (</a:t>
            </a:r>
            <a:r>
              <a:rPr lang="en-US" sz="2000" i="1" dirty="0"/>
              <a:t>The Wall Street Journal</a:t>
            </a:r>
            <a:r>
              <a:rPr lang="en-US" sz="2000" dirty="0"/>
              <a:t> or the local newspaper) and online sources (Yahoo! Finance, CNN Money, or MSN Money).</a:t>
            </a:r>
          </a:p>
        </p:txBody>
      </p:sp>
    </p:spTree>
    <p:custDataLst>
      <p:tags r:id="rId1"/>
    </p:custDataLst>
    <p:extLst>
      <p:ext uri="{BB962C8B-B14F-4D97-AF65-F5344CB8AC3E}">
        <p14:creationId xmlns:p14="http://schemas.microsoft.com/office/powerpoint/2010/main" val="385471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What is meant by stock market efficiency?</a:t>
            </a:r>
            <a:endParaRPr lang="en-US" noProof="0" dirty="0"/>
          </a:p>
        </p:txBody>
      </p:sp>
      <p:sp>
        <p:nvSpPr>
          <p:cNvPr id="6" name="Content Placeholder 2">
            <a:extLst>
              <a:ext uri="{FF2B5EF4-FFF2-40B4-BE49-F238E27FC236}">
                <a16:creationId xmlns:a16="http://schemas.microsoft.com/office/drawing/2014/main" id="{F5A59802-F268-417C-8B2F-01416525014D}"/>
              </a:ext>
            </a:extLst>
          </p:cNvPr>
          <p:cNvSpPr>
            <a:spLocks noGrp="1"/>
          </p:cNvSpPr>
          <p:nvPr>
            <p:ph sz="half" idx="1"/>
          </p:nvPr>
        </p:nvSpPr>
        <p:spPr>
          <a:xfrm>
            <a:off x="476843" y="1887674"/>
            <a:ext cx="11241915" cy="1761311"/>
          </a:xfrm>
        </p:spPr>
        <p:txBody>
          <a:bodyPr/>
          <a:lstStyle/>
          <a:p>
            <a:pPr marL="365760" indent="-365760">
              <a:spcBef>
                <a:spcPts val="0"/>
              </a:spcBef>
              <a:spcAft>
                <a:spcPts val="600"/>
              </a:spcAft>
              <a:buClrTx/>
              <a:buFont typeface="Arial" panose="020B0604020202020204" pitchFamily="34" charset="0"/>
              <a:buChar char="•"/>
            </a:pPr>
            <a:r>
              <a:rPr lang="en-US" sz="2400" b="0" dirty="0"/>
              <a:t>Securities are normally in equilibrium and are “fairly priced.”  </a:t>
            </a:r>
          </a:p>
          <a:p>
            <a:pPr marL="365760" indent="-365760">
              <a:spcBef>
                <a:spcPts val="0"/>
              </a:spcBef>
              <a:spcAft>
                <a:spcPts val="600"/>
              </a:spcAft>
              <a:buClrTx/>
              <a:buFont typeface="Arial" panose="020B0604020202020204" pitchFamily="34" charset="0"/>
              <a:buChar char="•"/>
            </a:pPr>
            <a:r>
              <a:rPr lang="en-US" sz="2400" b="0" dirty="0"/>
              <a:t>Investors cannot “beat the market” except through good luck or better information.</a:t>
            </a:r>
          </a:p>
          <a:p>
            <a:pPr marL="365760" indent="-365760">
              <a:spcBef>
                <a:spcPts val="0"/>
              </a:spcBef>
              <a:spcAft>
                <a:spcPts val="600"/>
              </a:spcAft>
              <a:buClrTx/>
              <a:buFont typeface="Arial" panose="020B0604020202020204" pitchFamily="34" charset="0"/>
              <a:buChar char="•"/>
            </a:pPr>
            <a:r>
              <a:rPr lang="en-US" sz="2400" b="0" dirty="0"/>
              <a:t>Efficiency continuum</a:t>
            </a:r>
          </a:p>
        </p:txBody>
      </p:sp>
      <p:pic>
        <p:nvPicPr>
          <p:cNvPr id="8" name="Picture 3" descr="&quot;An illustration shows an efficiency continuum.&#10; The continuum is shown as a horizontal line with two vertical lines at both the ends. At the left side, &quot;&quot;Highly Inefficient&quot;&quot; is shown with &quot;&quot;Small companies not followed by many analysts. Not much contact with investors.&quot;&quot; At the right side, &quot;&quot;Highly Efficient&quot;&quot; is shown with Large companies followed by many analysts. Good communications with investors.">
            <a:extLst>
              <a:ext uri="{FF2B5EF4-FFF2-40B4-BE49-F238E27FC236}">
                <a16:creationId xmlns:a16="http://schemas.microsoft.com/office/drawing/2014/main" id="{3C028D2F-49BB-43EC-9878-6FD09D36BD9E}"/>
              </a:ext>
            </a:extLst>
          </p:cNvPr>
          <p:cNvPicPr>
            <a:picLocks noGrp="1" noChangeAspect="1"/>
          </p:cNvPicPr>
          <p:nvPr>
            <p:ph sz="half" idx="2"/>
          </p:nvPr>
        </p:nvPicPr>
        <p:blipFill>
          <a:blip r:embed="rId3"/>
          <a:stretch>
            <a:fillRect/>
          </a:stretch>
        </p:blipFill>
        <p:spPr>
          <a:xfrm>
            <a:off x="1685162" y="3719325"/>
            <a:ext cx="8821677" cy="2536156"/>
          </a:xfrm>
        </p:spPr>
      </p:pic>
    </p:spTree>
    <p:custDataLst>
      <p:tags r:id="rId1"/>
    </p:custDataLst>
    <p:extLst>
      <p:ext uri="{BB962C8B-B14F-4D97-AF65-F5344CB8AC3E}">
        <p14:creationId xmlns:p14="http://schemas.microsoft.com/office/powerpoint/2010/main" val="2503356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Implications of Market Efficiency </a:t>
            </a:r>
            <a:endParaRPr lang="en-US" noProof="0" dirty="0"/>
          </a:p>
        </p:txBody>
      </p:sp>
      <p:sp>
        <p:nvSpPr>
          <p:cNvPr id="4" name="Content Placeholder 2">
            <a:extLst>
              <a:ext uri="{FF2B5EF4-FFF2-40B4-BE49-F238E27FC236}">
                <a16:creationId xmlns:a16="http://schemas.microsoft.com/office/drawing/2014/main" id="{A16D54C0-F2AC-4CAC-B5ED-A91AED3A0A9D}"/>
              </a:ext>
            </a:extLst>
          </p:cNvPr>
          <p:cNvSpPr>
            <a:spLocks noGrp="1"/>
          </p:cNvSpPr>
          <p:nvPr>
            <p:ph sz="half" idx="1"/>
          </p:nvPr>
        </p:nvSpPr>
        <p:spPr>
          <a:xfrm>
            <a:off x="1987504" y="1857694"/>
            <a:ext cx="8216992" cy="1682496"/>
          </a:xfrm>
          <a:solidFill>
            <a:srgbClr val="343F52"/>
          </a:solidFill>
        </p:spPr>
        <p:txBody>
          <a:bodyPr anchor="ctr"/>
          <a:lstStyle/>
          <a:p>
            <a:r>
              <a:rPr lang="en-US" sz="2400" b="0" dirty="0">
                <a:solidFill>
                  <a:schemeClr val="bg1"/>
                </a:solidFill>
              </a:rPr>
              <a:t>You hear in the news that a medical research company received FDA approval for one of its products. If the market is highly efficient, can you expect to take advantage of this information by purchasing the stock?</a:t>
            </a:r>
          </a:p>
        </p:txBody>
      </p:sp>
      <p:sp>
        <p:nvSpPr>
          <p:cNvPr id="5" name="Content Placeholder 3">
            <a:extLst>
              <a:ext uri="{FF2B5EF4-FFF2-40B4-BE49-F238E27FC236}">
                <a16:creationId xmlns:a16="http://schemas.microsoft.com/office/drawing/2014/main" id="{B32B7F77-944D-462D-9176-24D3767EF82E}"/>
              </a:ext>
            </a:extLst>
          </p:cNvPr>
          <p:cNvSpPr>
            <a:spLocks noGrp="1"/>
          </p:cNvSpPr>
          <p:nvPr>
            <p:ph sz="half" idx="2"/>
          </p:nvPr>
        </p:nvSpPr>
        <p:spPr>
          <a:xfrm>
            <a:off x="2154336" y="3943403"/>
            <a:ext cx="7883327" cy="1682495"/>
          </a:xfrm>
        </p:spPr>
        <p:txBody>
          <a:bodyPr/>
          <a:lstStyle/>
          <a:p>
            <a:pPr marL="0" indent="0">
              <a:buNone/>
            </a:pPr>
            <a:r>
              <a:rPr lang="en-US" dirty="0"/>
              <a:t>No. If the market is efficient, this information will already have been incorporated into the company’s stock price. So, it’s probably too late for you to “capitalize” on the information. </a:t>
            </a:r>
          </a:p>
        </p:txBody>
      </p:sp>
    </p:spTree>
    <p:custDataLst>
      <p:tags r:id="rId1"/>
    </p:custDataLst>
    <p:extLst>
      <p:ext uri="{BB962C8B-B14F-4D97-AF65-F5344CB8AC3E}">
        <p14:creationId xmlns:p14="http://schemas.microsoft.com/office/powerpoint/2010/main" val="1896692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Implications of Market Efficiency</a:t>
            </a:r>
            <a:endParaRPr lang="en-US" noProof="0" dirty="0"/>
          </a:p>
        </p:txBody>
      </p:sp>
      <p:sp>
        <p:nvSpPr>
          <p:cNvPr id="18" name="Content Placeholder 2">
            <a:extLst>
              <a:ext uri="{FF2B5EF4-FFF2-40B4-BE49-F238E27FC236}">
                <a16:creationId xmlns:a16="http://schemas.microsoft.com/office/drawing/2014/main" id="{9E8B8303-BCDC-463E-9FC1-965129DF2633}"/>
              </a:ext>
            </a:extLst>
          </p:cNvPr>
          <p:cNvSpPr>
            <a:spLocks noGrp="1"/>
          </p:cNvSpPr>
          <p:nvPr>
            <p:ph sz="half" idx="1"/>
          </p:nvPr>
        </p:nvSpPr>
        <p:spPr>
          <a:xfrm>
            <a:off x="1264634" y="1889574"/>
            <a:ext cx="4052954" cy="4231773"/>
          </a:xfrm>
          <a:solidFill>
            <a:srgbClr val="343F52"/>
          </a:solidFill>
          <a:ln w="28575">
            <a:solidFill>
              <a:schemeClr val="accent1"/>
            </a:solidFill>
          </a:ln>
        </p:spPr>
        <p:txBody>
          <a:bodyPr/>
          <a:lstStyle/>
          <a:p>
            <a:r>
              <a:rPr lang="en-US" sz="2400" b="0" dirty="0">
                <a:solidFill>
                  <a:schemeClr val="bg1"/>
                </a:solidFill>
              </a:rPr>
              <a:t>A small investor has been reading about a “hot” IPO that is scheduled to go public later this week. She wants to buy as many shares as she can get her hands on and is planning on buying a lot of shares the first day once the stock begins trading. Would you advise her to do this?</a:t>
            </a:r>
          </a:p>
        </p:txBody>
      </p:sp>
      <p:pic>
        <p:nvPicPr>
          <p:cNvPr id="23" name="Picture 3" descr="Arrow from Question to Answer">
            <a:extLst>
              <a:ext uri="{FF2B5EF4-FFF2-40B4-BE49-F238E27FC236}">
                <a16:creationId xmlns:a16="http://schemas.microsoft.com/office/drawing/2014/main" id="{0D22B561-76B7-4BCA-BC5E-8421067EE9E1}"/>
              </a:ext>
            </a:extLst>
          </p:cNvPr>
          <p:cNvPicPr>
            <a:picLocks noGrp="1" noChangeAspect="1"/>
          </p:cNvPicPr>
          <p:nvPr>
            <p:ph sz="half" idx="2"/>
          </p:nvPr>
        </p:nvPicPr>
        <p:blipFill>
          <a:blip r:embed="rId3"/>
          <a:stretch>
            <a:fillRect/>
          </a:stretch>
        </p:blipFill>
        <p:spPr>
          <a:xfrm>
            <a:off x="5381423" y="3695960"/>
            <a:ext cx="1304657" cy="585267"/>
          </a:xfrm>
        </p:spPr>
      </p:pic>
      <p:sp>
        <p:nvSpPr>
          <p:cNvPr id="20" name="Content Placeholder 4">
            <a:extLst>
              <a:ext uri="{FF2B5EF4-FFF2-40B4-BE49-F238E27FC236}">
                <a16:creationId xmlns:a16="http://schemas.microsoft.com/office/drawing/2014/main" id="{DB9453D6-BFE0-4B03-ACF4-F1F42E7AC9FA}"/>
              </a:ext>
            </a:extLst>
          </p:cNvPr>
          <p:cNvSpPr>
            <a:spLocks noGrp="1"/>
          </p:cNvSpPr>
          <p:nvPr>
            <p:ph type="body" sz="quarter" idx="13"/>
          </p:nvPr>
        </p:nvSpPr>
        <p:spPr>
          <a:xfrm>
            <a:off x="6749916" y="1871757"/>
            <a:ext cx="4050792" cy="4233672"/>
          </a:xfrm>
          <a:solidFill>
            <a:srgbClr val="595959"/>
          </a:solidFill>
          <a:ln w="28575">
            <a:solidFill>
              <a:schemeClr val="accent1"/>
            </a:solidFill>
          </a:ln>
        </p:spPr>
        <p:txBody>
          <a:bodyPr/>
          <a:lstStyle/>
          <a:p>
            <a:pPr marL="0" indent="0">
              <a:buNone/>
            </a:pPr>
            <a:r>
              <a:rPr lang="en-US" sz="2400" dirty="0">
                <a:solidFill>
                  <a:schemeClr val="bg1"/>
                </a:solidFill>
              </a:rPr>
              <a:t>Probably not. The long-run track record of hot IPOs is not that great, unless you are able to get in on the ground floor and receive an allocation of shares before the stock begins trading. It is usually hard for small investors to receive shares of hot IPOs before the stock begins trading.</a:t>
            </a:r>
          </a:p>
        </p:txBody>
      </p:sp>
    </p:spTree>
    <p:custDataLst>
      <p:tags r:id="rId1"/>
    </p:custDataLst>
    <p:extLst>
      <p:ext uri="{BB962C8B-B14F-4D97-AF65-F5344CB8AC3E}">
        <p14:creationId xmlns:p14="http://schemas.microsoft.com/office/powerpoint/2010/main" val="2579589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Behavioral Finance: </a:t>
            </a:r>
            <a:br>
              <a:rPr lang="en-US" dirty="0"/>
            </a:br>
            <a:r>
              <a:rPr lang="en-US" dirty="0"/>
              <a:t>Possible Implications for Market Efficiency</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Tx/>
              <a:defRPr/>
            </a:pPr>
            <a:r>
              <a:rPr lang="en-US" dirty="0"/>
              <a:t>It is costly and/or risky for traders to take advantage of mispriced assets.</a:t>
            </a:r>
          </a:p>
          <a:p>
            <a:pPr marL="365760" indent="-365760">
              <a:spcBef>
                <a:spcPts val="1200"/>
              </a:spcBef>
              <a:spcAft>
                <a:spcPts val="1200"/>
              </a:spcAft>
              <a:buClrTx/>
              <a:defRPr/>
            </a:pPr>
            <a:r>
              <a:rPr lang="en-US" dirty="0"/>
              <a:t>Cognitive biases cause investors to make systematic mistakes that lead to inefficiencies. This is an area of research known as “behavioral finance.” Behavioral finance borrows insights from psychology to better understand how irrational behavior can be sustained over time. Some examples include:</a:t>
            </a:r>
          </a:p>
          <a:p>
            <a:pPr marL="640080" indent="-320040">
              <a:spcBef>
                <a:spcPts val="1200"/>
              </a:spcBef>
              <a:spcAft>
                <a:spcPts val="1200"/>
              </a:spcAft>
              <a:buClrTx/>
              <a:defRPr/>
            </a:pPr>
            <a:r>
              <a:rPr lang="en-US" sz="2000" dirty="0">
                <a:solidFill>
                  <a:srgbClr val="003865"/>
                </a:solidFill>
              </a:rPr>
              <a:t>Evaluating risks differently in up and down markets.</a:t>
            </a:r>
          </a:p>
          <a:p>
            <a:pPr marL="640080" indent="-320040">
              <a:spcBef>
                <a:spcPts val="1200"/>
              </a:spcBef>
              <a:spcAft>
                <a:spcPts val="1200"/>
              </a:spcAft>
              <a:buClrTx/>
              <a:defRPr/>
            </a:pPr>
            <a:r>
              <a:rPr lang="en-US" sz="2000" dirty="0">
                <a:solidFill>
                  <a:srgbClr val="003865"/>
                </a:solidFill>
              </a:rPr>
              <a:t>Investors become "anchored" to certain viewpoints and fail to optimally respond to new information that conflicts with their existing views.</a:t>
            </a:r>
          </a:p>
        </p:txBody>
      </p:sp>
    </p:spTree>
    <p:custDataLst>
      <p:tags r:id="rId1"/>
    </p:custDataLst>
    <p:extLst>
      <p:ext uri="{BB962C8B-B14F-4D97-AF65-F5344CB8AC3E}">
        <p14:creationId xmlns:p14="http://schemas.microsoft.com/office/powerpoint/2010/main" val="4264701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Overview</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dirty="0"/>
              <a:t>The Capital Allocation Process</a:t>
            </a:r>
          </a:p>
          <a:p>
            <a:pPr marL="365760" indent="-365760">
              <a:spcBef>
                <a:spcPts val="1200"/>
              </a:spcBef>
              <a:spcAft>
                <a:spcPts val="1200"/>
              </a:spcAft>
              <a:buClr>
                <a:srgbClr val="000000"/>
              </a:buClr>
            </a:pPr>
            <a:r>
              <a:rPr lang="en-US" dirty="0"/>
              <a:t>Financial Markets</a:t>
            </a:r>
          </a:p>
          <a:p>
            <a:pPr marL="365760" indent="-365760">
              <a:spcBef>
                <a:spcPts val="1200"/>
              </a:spcBef>
              <a:spcAft>
                <a:spcPts val="1200"/>
              </a:spcAft>
              <a:buClr>
                <a:srgbClr val="000000"/>
              </a:buClr>
            </a:pPr>
            <a:r>
              <a:rPr lang="en-US" dirty="0"/>
              <a:t>Financial Institutions</a:t>
            </a:r>
          </a:p>
          <a:p>
            <a:pPr marL="365760" indent="-365760">
              <a:spcBef>
                <a:spcPts val="1200"/>
              </a:spcBef>
              <a:spcAft>
                <a:spcPts val="1200"/>
              </a:spcAft>
              <a:buClr>
                <a:srgbClr val="000000"/>
              </a:buClr>
            </a:pPr>
            <a:r>
              <a:rPr lang="en-US" dirty="0"/>
              <a:t>Stock Markets and Returns</a:t>
            </a:r>
          </a:p>
          <a:p>
            <a:pPr marL="365760" indent="-365760">
              <a:spcBef>
                <a:spcPts val="1200"/>
              </a:spcBef>
              <a:spcAft>
                <a:spcPts val="1200"/>
              </a:spcAft>
              <a:buClr>
                <a:srgbClr val="000000"/>
              </a:buClr>
            </a:pPr>
            <a:r>
              <a:rPr lang="en-US" dirty="0"/>
              <a:t>Stock Market Efficiency</a:t>
            </a:r>
          </a:p>
        </p:txBody>
      </p:sp>
    </p:spTree>
    <p:custDataLst>
      <p:tags r:id="rId1"/>
    </p:custDataLst>
    <p:extLst>
      <p:ext uri="{BB962C8B-B14F-4D97-AF65-F5344CB8AC3E}">
        <p14:creationId xmlns:p14="http://schemas.microsoft.com/office/powerpoint/2010/main" val="497835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How is Capital Transferred Between Savers and Borrowers</a:t>
            </a:r>
            <a:endParaRPr lang="en-US" noProof="0" dirty="0"/>
          </a:p>
        </p:txBody>
      </p:sp>
      <p:sp>
        <p:nvSpPr>
          <p:cNvPr id="4" name="Content Placeholder 2">
            <a:extLst>
              <a:ext uri="{FF2B5EF4-FFF2-40B4-BE49-F238E27FC236}">
                <a16:creationId xmlns:a16="http://schemas.microsoft.com/office/drawing/2014/main" id="{BC53051F-512F-47EC-BFE5-EF99E9F44610}"/>
              </a:ext>
            </a:extLst>
          </p:cNvPr>
          <p:cNvSpPr>
            <a:spLocks noGrp="1"/>
          </p:cNvSpPr>
          <p:nvPr>
            <p:ph idx="1"/>
          </p:nvPr>
        </p:nvSpPr>
        <p:spPr>
          <a:xfrm>
            <a:off x="2529840" y="2266512"/>
            <a:ext cx="7132320" cy="822960"/>
          </a:xfrm>
          <a:prstGeom prst="rect">
            <a:avLst/>
          </a:prstGeom>
          <a:solidFill>
            <a:srgbClr val="343F52"/>
          </a:solidFill>
        </p:spPr>
        <p:txBody>
          <a:bodyPr anchor="ctr"/>
          <a:lstStyle/>
          <a:p>
            <a:r>
              <a:rPr lang="en-US" dirty="0">
                <a:solidFill>
                  <a:schemeClr val="bg1"/>
                </a:solidFill>
              </a:rPr>
              <a:t>Direct transfers</a:t>
            </a:r>
          </a:p>
        </p:txBody>
      </p:sp>
      <p:sp>
        <p:nvSpPr>
          <p:cNvPr id="6" name="Content Placeholder 3">
            <a:extLst>
              <a:ext uri="{FF2B5EF4-FFF2-40B4-BE49-F238E27FC236}">
                <a16:creationId xmlns:a16="http://schemas.microsoft.com/office/drawing/2014/main" id="{6C3E84B7-8D8E-4A27-A3D8-A03503BCAECC}"/>
              </a:ext>
            </a:extLst>
          </p:cNvPr>
          <p:cNvSpPr>
            <a:spLocks noGrp="1"/>
          </p:cNvSpPr>
          <p:nvPr>
            <p:ph idx="11"/>
          </p:nvPr>
        </p:nvSpPr>
        <p:spPr>
          <a:xfrm>
            <a:off x="2529840" y="3515716"/>
            <a:ext cx="7132320" cy="822960"/>
          </a:xfrm>
          <a:prstGeom prst="rect">
            <a:avLst/>
          </a:prstGeom>
          <a:solidFill>
            <a:srgbClr val="343F52"/>
          </a:solidFill>
        </p:spPr>
        <p:txBody>
          <a:bodyPr anchor="ctr"/>
          <a:lstStyle/>
          <a:p>
            <a:r>
              <a:rPr lang="en-US" dirty="0">
                <a:solidFill>
                  <a:schemeClr val="bg1"/>
                </a:solidFill>
              </a:rPr>
              <a:t>Investment banks</a:t>
            </a:r>
          </a:p>
        </p:txBody>
      </p:sp>
      <p:sp>
        <p:nvSpPr>
          <p:cNvPr id="8" name="Content Placeholder 4">
            <a:extLst>
              <a:ext uri="{FF2B5EF4-FFF2-40B4-BE49-F238E27FC236}">
                <a16:creationId xmlns:a16="http://schemas.microsoft.com/office/drawing/2014/main" id="{7CE72E44-10F1-446A-9061-516D2DFF900D}"/>
              </a:ext>
            </a:extLst>
          </p:cNvPr>
          <p:cNvSpPr>
            <a:spLocks noGrp="1"/>
          </p:cNvSpPr>
          <p:nvPr>
            <p:ph idx="13"/>
          </p:nvPr>
        </p:nvSpPr>
        <p:spPr>
          <a:xfrm>
            <a:off x="2529840" y="4764919"/>
            <a:ext cx="7132320" cy="822960"/>
          </a:xfrm>
          <a:prstGeom prst="rect">
            <a:avLst/>
          </a:prstGeom>
          <a:solidFill>
            <a:srgbClr val="343F52"/>
          </a:solidFill>
        </p:spPr>
        <p:txBody>
          <a:bodyPr anchor="ctr"/>
          <a:lstStyle/>
          <a:p>
            <a:r>
              <a:rPr lang="en-US" dirty="0">
                <a:solidFill>
                  <a:schemeClr val="bg1"/>
                </a:solidFill>
              </a:rPr>
              <a:t>Financial intermediaries</a:t>
            </a:r>
          </a:p>
        </p:txBody>
      </p:sp>
    </p:spTree>
    <p:custDataLst>
      <p:tags r:id="rId1"/>
    </p:custDataLst>
    <p:extLst>
      <p:ext uri="{BB962C8B-B14F-4D97-AF65-F5344CB8AC3E}">
        <p14:creationId xmlns:p14="http://schemas.microsoft.com/office/powerpoint/2010/main" val="1811870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The Capital Allocation Process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600"/>
              </a:spcAft>
              <a:buClrTx/>
            </a:pPr>
            <a:r>
              <a:rPr lang="en-US" dirty="0"/>
              <a:t>In a well-functioning economy, capital flows efficiently from those who supply capital to those who demand it.​</a:t>
            </a:r>
          </a:p>
          <a:p>
            <a:pPr marL="365760" indent="-365760">
              <a:spcBef>
                <a:spcPts val="1200"/>
              </a:spcBef>
              <a:spcAft>
                <a:spcPts val="600"/>
              </a:spcAft>
              <a:buClrTx/>
            </a:pPr>
            <a:r>
              <a:rPr lang="en-US" dirty="0"/>
              <a:t>Suppliers of capital: individuals and institutions with “excess funds.” These groups are saving money and looking for a rate of return on their investment.​</a:t>
            </a:r>
          </a:p>
          <a:p>
            <a:pPr marL="365760" indent="-365760">
              <a:spcBef>
                <a:spcPts val="1200"/>
              </a:spcBef>
              <a:spcAft>
                <a:spcPts val="600"/>
              </a:spcAft>
              <a:buClrTx/>
            </a:pPr>
            <a:r>
              <a:rPr lang="en-US" dirty="0"/>
              <a:t>Demanders or users of capital: individuals and institutions who need to raise funds to finance their investment opportunities. These groups are willing to pay a rate of return on the capital they borrow.​</a:t>
            </a:r>
          </a:p>
        </p:txBody>
      </p:sp>
    </p:spTree>
    <p:custDataLst>
      <p:tags r:id="rId1"/>
    </p:custDataLst>
    <p:extLst>
      <p:ext uri="{BB962C8B-B14F-4D97-AF65-F5344CB8AC3E}">
        <p14:creationId xmlns:p14="http://schemas.microsoft.com/office/powerpoint/2010/main" val="3294085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What is a market?</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Tx/>
            </a:pPr>
            <a:r>
              <a:rPr lang="en-US" dirty="0"/>
              <a:t>A market is a venue where goods and services are exchanged.</a:t>
            </a:r>
          </a:p>
          <a:p>
            <a:pPr marL="365760" indent="-365760">
              <a:spcBef>
                <a:spcPts val="1200"/>
              </a:spcBef>
              <a:spcAft>
                <a:spcPts val="1200"/>
              </a:spcAft>
              <a:buClrTx/>
            </a:pPr>
            <a:r>
              <a:rPr lang="en-US" dirty="0"/>
              <a:t>A financial market is a place where individuals and organizations wanting to borrow funds are brought together with those having a surplus of funds.</a:t>
            </a:r>
          </a:p>
        </p:txBody>
      </p:sp>
    </p:spTree>
    <p:custDataLst>
      <p:tags r:id="rId1"/>
    </p:custDataLst>
    <p:extLst>
      <p:ext uri="{BB962C8B-B14F-4D97-AF65-F5344CB8AC3E}">
        <p14:creationId xmlns:p14="http://schemas.microsoft.com/office/powerpoint/2010/main" val="2888916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7022A-FE8F-4695-AE54-BAB81D31E55F}"/>
              </a:ext>
            </a:extLst>
          </p:cNvPr>
          <p:cNvSpPr>
            <a:spLocks noGrp="1"/>
          </p:cNvSpPr>
          <p:nvPr>
            <p:ph type="title"/>
          </p:nvPr>
        </p:nvSpPr>
        <p:spPr/>
        <p:txBody>
          <a:bodyPr/>
          <a:lstStyle/>
          <a:p>
            <a:r>
              <a:rPr lang="en-US" dirty="0"/>
              <a:t>Types of Financial Markets</a:t>
            </a:r>
            <a:endParaRPr lang="en-IN" dirty="0"/>
          </a:p>
        </p:txBody>
      </p:sp>
      <p:sp>
        <p:nvSpPr>
          <p:cNvPr id="3" name="Content Placeholder 2">
            <a:extLst>
              <a:ext uri="{FF2B5EF4-FFF2-40B4-BE49-F238E27FC236}">
                <a16:creationId xmlns:a16="http://schemas.microsoft.com/office/drawing/2014/main" id="{22A8DD19-9A79-4568-9367-DDAA901691AA}"/>
              </a:ext>
            </a:extLst>
          </p:cNvPr>
          <p:cNvSpPr>
            <a:spLocks noGrp="1"/>
          </p:cNvSpPr>
          <p:nvPr>
            <p:ph idx="1"/>
          </p:nvPr>
        </p:nvSpPr>
        <p:spPr>
          <a:xfrm>
            <a:off x="476844" y="1750065"/>
            <a:ext cx="2926080" cy="1828800"/>
          </a:xfrm>
          <a:solidFill>
            <a:srgbClr val="343F52"/>
          </a:solidFill>
          <a:ln w="76200">
            <a:solidFill>
              <a:schemeClr val="tx1">
                <a:lumMod val="60000"/>
                <a:lumOff val="40000"/>
              </a:schemeClr>
            </a:solidFill>
          </a:ln>
        </p:spPr>
        <p:txBody>
          <a:bodyPr anchor="ctr"/>
          <a:lstStyle/>
          <a:p>
            <a:r>
              <a:rPr lang="en-US" sz="2800" b="1" dirty="0">
                <a:solidFill>
                  <a:schemeClr val="bg1"/>
                </a:solidFill>
              </a:rPr>
              <a:t>Physical assets vs. Financial assets</a:t>
            </a:r>
          </a:p>
        </p:txBody>
      </p:sp>
      <p:sp>
        <p:nvSpPr>
          <p:cNvPr id="4" name="Content Placeholder 3">
            <a:extLst>
              <a:ext uri="{FF2B5EF4-FFF2-40B4-BE49-F238E27FC236}">
                <a16:creationId xmlns:a16="http://schemas.microsoft.com/office/drawing/2014/main" id="{F254E10A-BA67-4D39-B0F9-3335CD623410}"/>
              </a:ext>
            </a:extLst>
          </p:cNvPr>
          <p:cNvSpPr>
            <a:spLocks noGrp="1"/>
          </p:cNvSpPr>
          <p:nvPr>
            <p:ph idx="11"/>
          </p:nvPr>
        </p:nvSpPr>
        <p:spPr>
          <a:xfrm>
            <a:off x="4573804" y="1750065"/>
            <a:ext cx="2926080" cy="1828800"/>
          </a:xfrm>
          <a:solidFill>
            <a:srgbClr val="343F52"/>
          </a:solidFill>
          <a:ln w="76200">
            <a:solidFill>
              <a:schemeClr val="tx1">
                <a:lumMod val="60000"/>
                <a:lumOff val="40000"/>
              </a:schemeClr>
            </a:solidFill>
          </a:ln>
        </p:spPr>
        <p:txBody>
          <a:bodyPr anchor="ctr"/>
          <a:lstStyle/>
          <a:p>
            <a:r>
              <a:rPr lang="en-US" sz="2800" b="1" dirty="0">
                <a:solidFill>
                  <a:schemeClr val="bg1"/>
                </a:solidFill>
              </a:rPr>
              <a:t>Money vs. Capital</a:t>
            </a:r>
          </a:p>
        </p:txBody>
      </p:sp>
      <p:sp>
        <p:nvSpPr>
          <p:cNvPr id="5" name="Content Placeholder 4">
            <a:extLst>
              <a:ext uri="{FF2B5EF4-FFF2-40B4-BE49-F238E27FC236}">
                <a16:creationId xmlns:a16="http://schemas.microsoft.com/office/drawing/2014/main" id="{9BA4D089-76B7-4A09-98A0-9C00CF4D2391}"/>
              </a:ext>
            </a:extLst>
          </p:cNvPr>
          <p:cNvSpPr>
            <a:spLocks noGrp="1"/>
          </p:cNvSpPr>
          <p:nvPr>
            <p:ph idx="13"/>
          </p:nvPr>
        </p:nvSpPr>
        <p:spPr>
          <a:xfrm>
            <a:off x="8670766" y="1758971"/>
            <a:ext cx="2926080" cy="1828800"/>
          </a:xfrm>
          <a:solidFill>
            <a:srgbClr val="343F52"/>
          </a:solidFill>
          <a:ln w="76200">
            <a:solidFill>
              <a:schemeClr val="tx1">
                <a:lumMod val="60000"/>
                <a:lumOff val="40000"/>
              </a:schemeClr>
            </a:solidFill>
          </a:ln>
        </p:spPr>
        <p:txBody>
          <a:bodyPr anchor="ctr"/>
          <a:lstStyle/>
          <a:p>
            <a:r>
              <a:rPr lang="en-US" sz="2800" b="1" dirty="0">
                <a:solidFill>
                  <a:schemeClr val="bg1"/>
                </a:solidFill>
              </a:rPr>
              <a:t>Primary vs. Secondary</a:t>
            </a:r>
          </a:p>
        </p:txBody>
      </p:sp>
      <p:sp>
        <p:nvSpPr>
          <p:cNvPr id="6" name="Content Placeholder 5">
            <a:extLst>
              <a:ext uri="{FF2B5EF4-FFF2-40B4-BE49-F238E27FC236}">
                <a16:creationId xmlns:a16="http://schemas.microsoft.com/office/drawing/2014/main" id="{75672478-1E55-4B44-8162-11A91C0C15A7}"/>
              </a:ext>
            </a:extLst>
          </p:cNvPr>
          <p:cNvSpPr>
            <a:spLocks noGrp="1"/>
          </p:cNvSpPr>
          <p:nvPr>
            <p:ph idx="15"/>
          </p:nvPr>
        </p:nvSpPr>
        <p:spPr>
          <a:xfrm>
            <a:off x="2525324" y="4071846"/>
            <a:ext cx="2926080" cy="1828800"/>
          </a:xfrm>
          <a:solidFill>
            <a:srgbClr val="343F52"/>
          </a:solidFill>
          <a:ln w="76200">
            <a:solidFill>
              <a:schemeClr val="tx1">
                <a:lumMod val="60000"/>
                <a:lumOff val="40000"/>
              </a:schemeClr>
            </a:solidFill>
          </a:ln>
        </p:spPr>
        <p:txBody>
          <a:bodyPr anchor="ctr"/>
          <a:lstStyle/>
          <a:p>
            <a:pPr lvl="0"/>
            <a:r>
              <a:rPr lang="en-US" sz="2800" b="1" dirty="0">
                <a:solidFill>
                  <a:schemeClr val="bg1"/>
                </a:solidFill>
              </a:rPr>
              <a:t>Public vs. Private</a:t>
            </a:r>
          </a:p>
        </p:txBody>
      </p:sp>
      <p:sp>
        <p:nvSpPr>
          <p:cNvPr id="7" name="Content Placeholder 6">
            <a:extLst>
              <a:ext uri="{FF2B5EF4-FFF2-40B4-BE49-F238E27FC236}">
                <a16:creationId xmlns:a16="http://schemas.microsoft.com/office/drawing/2014/main" id="{2BE62F5F-9320-467B-8B13-480C82D63EA3}"/>
              </a:ext>
            </a:extLst>
          </p:cNvPr>
          <p:cNvSpPr>
            <a:spLocks noGrp="1"/>
          </p:cNvSpPr>
          <p:nvPr>
            <p:ph idx="10"/>
          </p:nvPr>
        </p:nvSpPr>
        <p:spPr>
          <a:xfrm>
            <a:off x="6622284" y="4071846"/>
            <a:ext cx="2926080" cy="1828800"/>
          </a:xfrm>
          <a:solidFill>
            <a:srgbClr val="343F52"/>
          </a:solidFill>
          <a:ln w="76200">
            <a:solidFill>
              <a:schemeClr val="tx1">
                <a:lumMod val="60000"/>
                <a:lumOff val="40000"/>
              </a:schemeClr>
            </a:solidFill>
          </a:ln>
        </p:spPr>
        <p:txBody>
          <a:bodyPr anchor="ctr"/>
          <a:lstStyle/>
          <a:p>
            <a:r>
              <a:rPr lang="en-US" sz="2800" b="1" dirty="0">
                <a:solidFill>
                  <a:schemeClr val="bg1"/>
                </a:solidFill>
              </a:rPr>
              <a:t>Spot vs. Futures</a:t>
            </a:r>
          </a:p>
        </p:txBody>
      </p:sp>
    </p:spTree>
    <p:extLst>
      <p:ext uri="{BB962C8B-B14F-4D97-AF65-F5344CB8AC3E}">
        <p14:creationId xmlns:p14="http://schemas.microsoft.com/office/powerpoint/2010/main" val="747229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The Importance of Financial Markets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1200"/>
              </a:spcAft>
              <a:buClrTx/>
            </a:pPr>
            <a:r>
              <a:rPr lang="en-US" dirty="0"/>
              <a:t>Well-functioning financial markets facilitate the flow of capital from investors to the users of capital.</a:t>
            </a:r>
          </a:p>
          <a:p>
            <a:pPr marL="640080" indent="-320040">
              <a:spcBef>
                <a:spcPts val="600"/>
              </a:spcBef>
              <a:spcAft>
                <a:spcPts val="1200"/>
              </a:spcAft>
              <a:buClrTx/>
            </a:pPr>
            <a:r>
              <a:rPr lang="en-US" sz="2000" dirty="0">
                <a:solidFill>
                  <a:srgbClr val="003865"/>
                </a:solidFill>
              </a:rPr>
              <a:t>Markets provide savers with returns on their money saved/invested, which provide them money in the future.</a:t>
            </a:r>
          </a:p>
          <a:p>
            <a:pPr marL="640080" indent="-320040">
              <a:spcBef>
                <a:spcPts val="600"/>
              </a:spcBef>
              <a:spcAft>
                <a:spcPts val="1200"/>
              </a:spcAft>
              <a:buClrTx/>
            </a:pPr>
            <a:r>
              <a:rPr lang="en-US" sz="2000" dirty="0">
                <a:solidFill>
                  <a:srgbClr val="003865"/>
                </a:solidFill>
              </a:rPr>
              <a:t>Markets provide users of capital with the necessary funds to finance their investment projects.</a:t>
            </a:r>
          </a:p>
          <a:p>
            <a:pPr marL="365760" indent="-365760">
              <a:spcBef>
                <a:spcPts val="600"/>
              </a:spcBef>
              <a:spcAft>
                <a:spcPts val="1200"/>
              </a:spcAft>
              <a:buClrTx/>
            </a:pPr>
            <a:r>
              <a:rPr lang="en-US" dirty="0"/>
              <a:t>Well-functioning markets promote economic growth.</a:t>
            </a:r>
          </a:p>
          <a:p>
            <a:pPr marL="365760" indent="-365760">
              <a:spcBef>
                <a:spcPts val="600"/>
              </a:spcBef>
              <a:spcAft>
                <a:spcPts val="1200"/>
              </a:spcAft>
              <a:buClrTx/>
            </a:pPr>
            <a:r>
              <a:rPr lang="en-US" dirty="0"/>
              <a:t>Economies with well-developed markets perform better than economies with poorly-functioning markets.</a:t>
            </a:r>
          </a:p>
        </p:txBody>
      </p:sp>
    </p:spTree>
    <p:custDataLst>
      <p:tags r:id="rId1"/>
    </p:custDataLst>
    <p:extLst>
      <p:ext uri="{BB962C8B-B14F-4D97-AF65-F5344CB8AC3E}">
        <p14:creationId xmlns:p14="http://schemas.microsoft.com/office/powerpoint/2010/main" val="1402592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Derivatives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1200"/>
              </a:spcAft>
              <a:buClrTx/>
            </a:pPr>
            <a:r>
              <a:rPr lang="en-US" dirty="0"/>
              <a:t>What are derivatives? How can they be used to reduce or increase risk?</a:t>
            </a:r>
          </a:p>
          <a:p>
            <a:pPr marL="640080" indent="-320040">
              <a:spcBef>
                <a:spcPts val="600"/>
              </a:spcBef>
              <a:spcAft>
                <a:spcPts val="1200"/>
              </a:spcAft>
              <a:buClrTx/>
            </a:pPr>
            <a:r>
              <a:rPr lang="en-US" sz="2000" dirty="0">
                <a:solidFill>
                  <a:srgbClr val="003865"/>
                </a:solidFill>
              </a:rPr>
              <a:t>A derivative security’s value is “derived” from the price of another security (e.g., options and futures). </a:t>
            </a:r>
          </a:p>
          <a:p>
            <a:pPr marL="640080" indent="-320040">
              <a:spcBef>
                <a:spcPts val="600"/>
              </a:spcBef>
              <a:spcAft>
                <a:spcPts val="1200"/>
              </a:spcAft>
              <a:buClrTx/>
            </a:pPr>
            <a:r>
              <a:rPr lang="en-US" sz="2000" dirty="0">
                <a:solidFill>
                  <a:srgbClr val="003865"/>
                </a:solidFill>
              </a:rPr>
              <a:t>Can be used to “hedge” or reduce risk.  For example, an importer, whose profit falls when the dollar loses value, could purchase currency futures that do well when the dollar weakens.  </a:t>
            </a:r>
          </a:p>
          <a:p>
            <a:pPr marL="640080" indent="-320040">
              <a:spcBef>
                <a:spcPts val="600"/>
              </a:spcBef>
              <a:spcAft>
                <a:spcPts val="1200"/>
              </a:spcAft>
              <a:buClrTx/>
            </a:pPr>
            <a:r>
              <a:rPr lang="en-US" sz="2000" dirty="0">
                <a:solidFill>
                  <a:srgbClr val="003865"/>
                </a:solidFill>
              </a:rPr>
              <a:t>Also, speculators can use derivatives to bet on the direction of future stock prices, interest rates, exchange rates, and commodity prices.  In many cases, these transactions produce high returns if you guess right, but large losses if you guess wrong.  Here, derivatives can increase risk.</a:t>
            </a:r>
          </a:p>
        </p:txBody>
      </p:sp>
    </p:spTree>
    <p:custDataLst>
      <p:tags r:id="rId1"/>
    </p:custDataLst>
    <p:extLst>
      <p:ext uri="{BB962C8B-B14F-4D97-AF65-F5344CB8AC3E}">
        <p14:creationId xmlns:p14="http://schemas.microsoft.com/office/powerpoint/2010/main" val="1249295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Types of Financial Institutions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600"/>
              </a:spcAft>
              <a:buClrTx/>
            </a:pPr>
            <a:r>
              <a:rPr lang="en-US" dirty="0"/>
              <a:t>Investment banks</a:t>
            </a:r>
          </a:p>
          <a:p>
            <a:pPr marL="365760" indent="-365760">
              <a:spcBef>
                <a:spcPts val="600"/>
              </a:spcBef>
              <a:spcAft>
                <a:spcPts val="600"/>
              </a:spcAft>
              <a:buClrTx/>
            </a:pPr>
            <a:r>
              <a:rPr lang="en-US" dirty="0"/>
              <a:t>Commercial banks</a:t>
            </a:r>
          </a:p>
          <a:p>
            <a:pPr marL="365760" indent="-365760">
              <a:spcBef>
                <a:spcPts val="600"/>
              </a:spcBef>
              <a:spcAft>
                <a:spcPts val="600"/>
              </a:spcAft>
              <a:buClrTx/>
            </a:pPr>
            <a:r>
              <a:rPr lang="en-US" dirty="0"/>
              <a:t>Financial services corporations</a:t>
            </a:r>
          </a:p>
          <a:p>
            <a:pPr marL="365760" indent="-365760">
              <a:spcBef>
                <a:spcPts val="600"/>
              </a:spcBef>
              <a:spcAft>
                <a:spcPts val="600"/>
              </a:spcAft>
              <a:buClrTx/>
            </a:pPr>
            <a:r>
              <a:rPr lang="en-US" dirty="0"/>
              <a:t>Pension funds</a:t>
            </a:r>
          </a:p>
          <a:p>
            <a:pPr marL="365760" indent="-365760">
              <a:spcBef>
                <a:spcPts val="600"/>
              </a:spcBef>
              <a:spcAft>
                <a:spcPts val="600"/>
              </a:spcAft>
              <a:buClrTx/>
            </a:pPr>
            <a:r>
              <a:rPr lang="en-US" dirty="0"/>
              <a:t>Mutual funds</a:t>
            </a:r>
          </a:p>
          <a:p>
            <a:pPr marL="365760" indent="-365760">
              <a:spcBef>
                <a:spcPts val="600"/>
              </a:spcBef>
              <a:spcAft>
                <a:spcPts val="600"/>
              </a:spcAft>
              <a:buClrTx/>
            </a:pPr>
            <a:r>
              <a:rPr lang="en-US" dirty="0"/>
              <a:t>Exchange traded funds</a:t>
            </a:r>
          </a:p>
          <a:p>
            <a:pPr marL="365760" indent="-365760">
              <a:spcBef>
                <a:spcPts val="600"/>
              </a:spcBef>
              <a:spcAft>
                <a:spcPts val="600"/>
              </a:spcAft>
              <a:buClrTx/>
            </a:pPr>
            <a:r>
              <a:rPr lang="en-US" dirty="0"/>
              <a:t>Hedge funds</a:t>
            </a:r>
          </a:p>
          <a:p>
            <a:pPr marL="365760" indent="-365760">
              <a:spcBef>
                <a:spcPts val="600"/>
              </a:spcBef>
              <a:spcAft>
                <a:spcPts val="600"/>
              </a:spcAft>
              <a:buClrTx/>
            </a:pPr>
            <a:r>
              <a:rPr lang="en-US" dirty="0"/>
              <a:t>Private equity funds</a:t>
            </a:r>
          </a:p>
        </p:txBody>
      </p:sp>
    </p:spTree>
    <p:custDataLst>
      <p:tags r:id="rId1"/>
    </p:custDataLst>
    <p:extLst>
      <p:ext uri="{BB962C8B-B14F-4D97-AF65-F5344CB8AC3E}">
        <p14:creationId xmlns:p14="http://schemas.microsoft.com/office/powerpoint/2010/main" val="10953481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DESIGN_ID_FULL TEXT TEMPLATE MASTER" val="7pb33sBP"/>
  <p:tag name="ARTICULATE_DESIGN_ID_FULL TEXT TEMPLATE MASTER (CONT.)" val="V3Eg5WUK"/>
  <p:tag name="ARTICULATE_DESIGN_ID_OPTIMIZED TEMPLATE MASTER" val="rzwWCka7"/>
  <p:tag name="ARTICULATE_DESIGN_ID_OPTIMIZED TEMPLATE MASTER (CONT.)" val="klKJ3eZ5"/>
  <p:tag name="ARTICULATE_PROJECT_OPEN" val="0"/>
  <p:tag name="ARTICULATE_SLIDE_COUNT" val="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ptimized Template Master">
  <a:themeElements>
    <a:clrScheme name="Cengage">
      <a:dk1>
        <a:srgbClr val="53565A"/>
      </a:dk1>
      <a:lt1>
        <a:srgbClr val="FFFFFF"/>
      </a:lt1>
      <a:dk2>
        <a:srgbClr val="003865"/>
      </a:dk2>
      <a:lt2>
        <a:srgbClr val="E7E6E6"/>
      </a:lt2>
      <a:accent1>
        <a:srgbClr val="003865"/>
      </a:accent1>
      <a:accent2>
        <a:srgbClr val="0085CA"/>
      </a:accent2>
      <a:accent3>
        <a:srgbClr val="E0004D"/>
      </a:accent3>
      <a:accent4>
        <a:srgbClr val="FC4C02"/>
      </a:accent4>
      <a:accent5>
        <a:srgbClr val="F2A900"/>
      </a:accent5>
      <a:accent6>
        <a:srgbClr val="92278F"/>
      </a:accent6>
      <a:hlink>
        <a:srgbClr val="0563C1"/>
      </a:hlink>
      <a:folHlink>
        <a:srgbClr val="92278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11y_PPT_Template_Cengage_020221.pptx" id="{62A8FB47-AEAE-448A-A9EC-2B57E950A883}" vid="{DA52BCA4-C454-45F1-8147-C38687C75014}"/>
    </a:ext>
  </a:extLst>
</a:theme>
</file>

<file path=ppt/theme/theme2.xml><?xml version="1.0" encoding="utf-8"?>
<a:theme xmlns:a="http://schemas.openxmlformats.org/drawingml/2006/main" name="1_Optimized Template Master">
  <a:themeElements>
    <a:clrScheme name="Cengage">
      <a:dk1>
        <a:srgbClr val="53565A"/>
      </a:dk1>
      <a:lt1>
        <a:srgbClr val="FFFFFF"/>
      </a:lt1>
      <a:dk2>
        <a:srgbClr val="003865"/>
      </a:dk2>
      <a:lt2>
        <a:srgbClr val="E7E6E6"/>
      </a:lt2>
      <a:accent1>
        <a:srgbClr val="003865"/>
      </a:accent1>
      <a:accent2>
        <a:srgbClr val="0085CA"/>
      </a:accent2>
      <a:accent3>
        <a:srgbClr val="E0004D"/>
      </a:accent3>
      <a:accent4>
        <a:srgbClr val="FC4C02"/>
      </a:accent4>
      <a:accent5>
        <a:srgbClr val="F2A900"/>
      </a:accent5>
      <a:accent6>
        <a:srgbClr val="92278F"/>
      </a:accent6>
      <a:hlink>
        <a:srgbClr val="0563C1"/>
      </a:hlink>
      <a:folHlink>
        <a:srgbClr val="92278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11y_PPT_Template_Cengage_020221.pptx" id="{62A8FB47-AEAE-448A-A9EC-2B57E950A883}" vid="{DA52BCA4-C454-45F1-8147-C38687C7501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cc1e726a-7c3b-4654-9122-87de3e28a51c">
      <UserInfo>
        <DisplayName/>
        <AccountId xsi:nil="true"/>
        <AccountType/>
      </UserInfo>
    </SharedWithUsers>
    <AdminNotes xmlns="c8ecdccd-e3b0-4392-94c4-49d90f16d1d5">
      <Value>Source document w/owner</Value>
    </AdminNotes>
    <Topic xmlns="c8ecdccd-e3b0-4392-94c4-49d90f16d1d5">
      <Value>Accessibility</Value>
      <Value>Partner Programs</Value>
    </Topic>
    <Copy xmlns="c8ecdccd-e3b0-4392-94c4-49d90f16d1d5">true</Copy>
    <MasterLocation_x0028_ifCopy_x003d_Yes_x0029_ xmlns="c8ecdccd-e3b0-4392-94c4-49d90f16d1d5">Learning</MasterLocation_x0028_ifCopy_x003d_Yes_x0029_>
    <Owner xmlns="c8ecdccd-e3b0-4392-94c4-49d90f16d1d5">Learning</Owner>
    <Admin xmlns="c8ecdccd-e3b0-4392-94c4-49d90f16d1d5">
      <UserInfo>
        <DisplayName>Tumelaire, Justin M</DisplayName>
        <AccountId>640</AccountId>
        <AccountType/>
      </UserInfo>
    </Admin>
    <PartnerProgram xmlns="c8ecdccd-e3b0-4392-94c4-49d90f16d1d5">
      <Value>HE Production</Value>
    </PartnerProgram>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5A683995A7B1D46BAE4BA042997DC16" ma:contentTypeVersion="23" ma:contentTypeDescription="Create a new document." ma:contentTypeScope="" ma:versionID="8f0464880096769e34e67dae7cb02e8b">
  <xsd:schema xmlns:xsd="http://www.w3.org/2001/XMLSchema" xmlns:xs="http://www.w3.org/2001/XMLSchema" xmlns:p="http://schemas.microsoft.com/office/2006/metadata/properties" xmlns:ns2="c8ecdccd-e3b0-4392-94c4-49d90f16d1d5" xmlns:ns3="cc1e726a-7c3b-4654-9122-87de3e28a51c" targetNamespace="http://schemas.microsoft.com/office/2006/metadata/properties" ma:root="true" ma:fieldsID="5b66234319f86e7d6e6af7a0d3db614c" ns2:_="" ns3:_="">
    <xsd:import namespace="c8ecdccd-e3b0-4392-94c4-49d90f16d1d5"/>
    <xsd:import namespace="cc1e726a-7c3b-4654-9122-87de3e28a51c"/>
    <xsd:element name="properties">
      <xsd:complexType>
        <xsd:sequence>
          <xsd:element name="documentManagement">
            <xsd:complexType>
              <xsd:all>
                <xsd:element ref="ns2:Topic" minOccurs="0"/>
                <xsd:element ref="ns2:Owner" minOccurs="0"/>
                <xsd:element ref="ns2:Admin" minOccurs="0"/>
                <xsd:element ref="ns2:Copy" minOccurs="0"/>
                <xsd:element ref="ns2:MasterLocation_x0028_ifCopy_x003d_Yes_x0029_" minOccurs="0"/>
                <xsd:element ref="ns2:AdminNotes" minOccurs="0"/>
                <xsd:element ref="ns2:MediaServiceMetadata" minOccurs="0"/>
                <xsd:element ref="ns2:MediaServiceFastMetadata" minOccurs="0"/>
                <xsd:element ref="ns2:MediaServiceAutoTags"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OCR" minOccurs="0"/>
                <xsd:element ref="ns2:MediaServiceGenerationTime" minOccurs="0"/>
                <xsd:element ref="ns2:MediaServiceEventHashCode" minOccurs="0"/>
                <xsd:element ref="ns2:PartnerProgram"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ecdccd-e3b0-4392-94c4-49d90f16d1d5" elementFormDefault="qualified">
    <xsd:import namespace="http://schemas.microsoft.com/office/2006/documentManagement/types"/>
    <xsd:import namespace="http://schemas.microsoft.com/office/infopath/2007/PartnerControls"/>
    <xsd:element name="Topic" ma:index="2" nillable="true" ma:displayName="Topic" ma:default="Unassigned" ma:format="Dropdown" ma:internalName="Topic">
      <xsd:complexType>
        <xsd:complexContent>
          <xsd:extension base="dms:MultiChoice">
            <xsd:sequence>
              <xsd:element name="Value" maxOccurs="unbounded" minOccurs="0" nillable="true">
                <xsd:simpleType>
                  <xsd:restriction base="dms:Choice">
                    <xsd:enumeration value="Accessibility"/>
                    <xsd:enumeration value="Archiving"/>
                    <xsd:enumeration value="CenDoc"/>
                    <xsd:enumeration value="Content Corrections/Reprints"/>
                    <xsd:enumeration value="Content Creation"/>
                    <xsd:enumeration value="Files to Printer"/>
                    <xsd:enumeration value="Invoicing"/>
                    <xsd:enumeration value="Partner Programs"/>
                    <xsd:enumeration value="Project Management"/>
                    <xsd:enumeration value="Other"/>
                    <xsd:enumeration value="Unassigned"/>
                    <xsd:enumeration value="Source Document Only"/>
                    <xsd:enumeration value="Design"/>
                    <xsd:enumeration value="Inclusivity &amp; Diversity"/>
                  </xsd:restriction>
                </xsd:simpleType>
              </xsd:element>
            </xsd:sequence>
          </xsd:extension>
        </xsd:complexContent>
      </xsd:complexType>
    </xsd:element>
    <xsd:element name="Owner" ma:index="3" nillable="true" ma:displayName="Owner" ma:format="Dropdown" ma:internalName="Owner">
      <xsd:simpleType>
        <xsd:restriction base="dms:Choice">
          <xsd:enumeration value="Content Corrections"/>
          <xsd:enumeration value="Content Creation"/>
          <xsd:enumeration value="Content Management Services"/>
          <xsd:enumeration value="Creative Studio"/>
          <xsd:enumeration value="Digital Production"/>
          <xsd:enumeration value="Finance"/>
          <xsd:enumeration value="Learning"/>
          <xsd:enumeration value="Manufacturing"/>
          <xsd:enumeration value="NGL"/>
          <xsd:enumeration value="Strategic Sourcing"/>
        </xsd:restriction>
      </xsd:simpleType>
    </xsd:element>
    <xsd:element name="Admin" ma:index="4" nillable="true" ma:displayName="Admin" ma:list="UserInfo" ma:SharePointGroup="0" ma:internalName="Admi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opy" ma:index="5" nillable="true" ma:displayName="Copy " ma:default="0" ma:description="This is a VIP copy of a master document that is posted/available internally" ma:format="Dropdown" ma:internalName="Copy">
      <xsd:simpleType>
        <xsd:restriction base="dms:Boolean"/>
      </xsd:simpleType>
    </xsd:element>
    <xsd:element name="MasterLocation_x0028_ifCopy_x003d_Yes_x0029_" ma:index="6" nillable="true" ma:displayName="Master Location (if Copy = Yes)" ma:default="n/a" ma:description="Site/document library where master version is maintained" ma:format="Dropdown" ma:internalName="MasterLocation_x0028_ifCopy_x003d_Yes_x0029_">
      <xsd:simpleType>
        <xsd:restriction base="dms:Choice">
          <xsd:enumeration value="Catalyst / Finance"/>
          <xsd:enumeration value="Content Creation"/>
          <xsd:enumeration value="Content Management Services"/>
          <xsd:enumeration value="GPMOT"/>
          <xsd:enumeration value="Learning"/>
          <xsd:enumeration value="Strategic Sourcing"/>
          <xsd:enumeration value="VIP Documents"/>
          <xsd:enumeration value="n/a"/>
          <xsd:enumeration value="Creative Studio"/>
        </xsd:restriction>
      </xsd:simpleType>
    </xsd:element>
    <xsd:element name="AdminNotes" ma:index="7" nillable="true" ma:displayName="Admin Notes" ma:format="Dropdown" ma:internalName="AdminNotes">
      <xsd:complexType>
        <xsd:complexContent>
          <xsd:extension base="dms:MultiChoiceFillIn">
            <xsd:sequence>
              <xsd:element name="Value" maxOccurs="unbounded" minOccurs="0" nillable="true">
                <xsd:simpleType>
                  <xsd:union memberTypes="dms:Text">
                    <xsd:simpleType>
                      <xsd:restriction base="dms:Choice">
                        <xsd:enumeration value="See VIP Source Documents"/>
                        <xsd:enumeration value="E2E copy"/>
                        <xsd:enumeration value="Link to VIP copy"/>
                        <xsd:enumeration value="Same as internal version"/>
                        <xsd:enumeration value="Vendor-facing version"/>
                        <xsd:enumeration value="Source document w/owner"/>
                      </xsd:restriction>
                    </xsd:simpleType>
                  </xsd:union>
                </xsd:simpleType>
              </xsd:element>
            </xsd:sequence>
          </xsd:extension>
        </xsd:complexContent>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PartnerProgram" ma:index="25" nillable="true" ma:displayName="Partner Program" ma:format="Dropdown" ma:internalName="PartnerProgram">
      <xsd:complexType>
        <xsd:complexContent>
          <xsd:extension base="dms:MultiChoice">
            <xsd:sequence>
              <xsd:element name="Value" maxOccurs="unbounded" minOccurs="0" nillable="true">
                <xsd:simpleType>
                  <xsd:restriction base="dms:Choice">
                    <xsd:enumeration value="HE Production"/>
                    <xsd:enumeration value="Design"/>
                    <xsd:enumeration value="Authoring"/>
                    <xsd:enumeration value="Ancillary Production"/>
                    <xsd:enumeration value="Archiving"/>
                    <xsd:enumeration value="NGL"/>
                    <xsd:enumeration value="Media"/>
                  </xsd:restriction>
                </xsd:simple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c1e726a-7c3b-4654-9122-87de3e28a51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2CFAA7-E308-4DCB-89CD-C84C20E90241}">
  <ds:schemaRefs>
    <ds:schemaRef ds:uri="http://schemas.microsoft.com/sharepoint/v3/contenttype/forms"/>
  </ds:schemaRefs>
</ds:datastoreItem>
</file>

<file path=customXml/itemProps2.xml><?xml version="1.0" encoding="utf-8"?>
<ds:datastoreItem xmlns:ds="http://schemas.openxmlformats.org/officeDocument/2006/customXml" ds:itemID="{BA9BA192-EF86-48DF-982C-2C526A268392}">
  <ds:schemaRefs>
    <ds:schemaRef ds:uri="c8ecdccd-e3b0-4392-94c4-49d90f16d1d5"/>
    <ds:schemaRef ds:uri="http://purl.org/dc/elements/1.1/"/>
    <ds:schemaRef ds:uri="http://purl.org/dc/terms/"/>
    <ds:schemaRef ds:uri="http://schemas.microsoft.com/office/2006/metadata/propertie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cc1e726a-7c3b-4654-9122-87de3e28a51c"/>
    <ds:schemaRef ds:uri="http://www.w3.org/XML/1998/namespace"/>
  </ds:schemaRefs>
</ds:datastoreItem>
</file>

<file path=customXml/itemProps3.xml><?xml version="1.0" encoding="utf-8"?>
<ds:datastoreItem xmlns:ds="http://schemas.openxmlformats.org/officeDocument/2006/customXml" ds:itemID="{AA796F67-F848-4205-8CFB-C5D3203424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ecdccd-e3b0-4392-94c4-49d90f16d1d5"/>
    <ds:schemaRef ds:uri="cc1e726a-7c3b-4654-9122-87de3e28a5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A11y_PPT_Template_Cengage_020221</Template>
  <TotalTime>416</TotalTime>
  <Words>1103</Words>
  <Application>Microsoft Office PowerPoint</Application>
  <PresentationFormat>Widescreen</PresentationFormat>
  <Paragraphs>75</Paragraphs>
  <Slides>17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Courier New</vt:lpstr>
      <vt:lpstr>Wingdings</vt:lpstr>
      <vt:lpstr>Optimized Template Master</vt:lpstr>
      <vt:lpstr>1_Optimized Template Master</vt:lpstr>
      <vt:lpstr>Chapter 2</vt:lpstr>
      <vt:lpstr>Overview</vt:lpstr>
      <vt:lpstr>How is Capital Transferred Between Savers and Borrowers</vt:lpstr>
      <vt:lpstr>The Capital Allocation Process</vt:lpstr>
      <vt:lpstr>What is a market?</vt:lpstr>
      <vt:lpstr>Types of Financial Markets</vt:lpstr>
      <vt:lpstr>The Importance of Financial Markets</vt:lpstr>
      <vt:lpstr>Derivatives</vt:lpstr>
      <vt:lpstr>Types of Financial Institutions</vt:lpstr>
      <vt:lpstr>Stock Market Transactions</vt:lpstr>
      <vt:lpstr>What is an IPO?</vt:lpstr>
      <vt:lpstr>S&amp;P 500 Index, Total Returns: Dividend Yield + Capital Gain or Loss, 1968-2019</vt:lpstr>
      <vt:lpstr>Stock Quote for Twitter, Inc., March 27, 2020</vt:lpstr>
      <vt:lpstr>What is meant by stock market efficiency?</vt:lpstr>
      <vt:lpstr>Implications of Market Efficiency </vt:lpstr>
      <vt:lpstr>Implications of Market Efficiency</vt:lpstr>
      <vt:lpstr>Behavioral Finance:  Possible Implications for Market Efficiency</vt:lpstr>
    </vt:vector>
  </TitlesOfParts>
  <Company>Cengage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Financial Management, Sixteenth Edition</dc:title>
  <dc:subject>Chapter 2: Financial Markets and Institutions</dc:subject>
  <dc:creator>Brigham &amp; Houston</dc:creator>
  <cp:lastModifiedBy>Prasanna kumar. Tripathy</cp:lastModifiedBy>
  <cp:revision>75</cp:revision>
  <cp:lastPrinted>2016-10-03T15:29:39Z</cp:lastPrinted>
  <dcterms:created xsi:type="dcterms:W3CDTF">2021-02-02T17:32:18Z</dcterms:created>
  <dcterms:modified xsi:type="dcterms:W3CDTF">2021-06-10T12:39:01Z</dcterms:modified>
  <cp:category>Accessible PPT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0x01010025A683995A7B1D46BAE4BA042997DC16</vt:lpwstr>
  </property>
  <property fmtid="{D5CDD505-2E9C-101B-9397-08002B2CF9AE}" pid="3" name="Order">
    <vt:r8>112600</vt:r8>
  </property>
  <property fmtid="{D5CDD505-2E9C-101B-9397-08002B2CF9AE}" pid="4" name="Category">
    <vt:lpwstr>Accessibility</vt:lpwstr>
  </property>
  <property fmtid="{D5CDD505-2E9C-101B-9397-08002B2CF9AE}" pid="5" name="xd_Signature">
    <vt:bool>false</vt:bool>
  </property>
  <property fmtid="{D5CDD505-2E9C-101B-9397-08002B2CF9AE}" pid="6" name="xd_ProgID">
    <vt:lpwstr/>
  </property>
  <property fmtid="{D5CDD505-2E9C-101B-9397-08002B2CF9AE}" pid="7" name="Document Type">
    <vt:lpwstr>Template</vt:lpwstr>
  </property>
  <property fmtid="{D5CDD505-2E9C-101B-9397-08002B2CF9AE}" pid="8" name="Audience">
    <vt:lpwstr>Content Developer</vt:lpwstr>
  </property>
  <property fmtid="{D5CDD505-2E9C-101B-9397-08002B2CF9AE}" pid="9" name="Department">
    <vt:lpwstr>GPM Training</vt:lpwstr>
  </property>
  <property fmtid="{D5CDD505-2E9C-101B-9397-08002B2CF9AE}" pid="10" name="ComplianceAssetId">
    <vt:lpwstr/>
  </property>
  <property fmtid="{D5CDD505-2E9C-101B-9397-08002B2CF9AE}" pid="11" name="TemplateUrl">
    <vt:lpwstr/>
  </property>
  <property fmtid="{D5CDD505-2E9C-101B-9397-08002B2CF9AE}" pid="12" name="ArticulateGUID">
    <vt:lpwstr>DA3FD099-5DDC-49B7-BC70-6C2871AE2813</vt:lpwstr>
  </property>
  <property fmtid="{D5CDD505-2E9C-101B-9397-08002B2CF9AE}" pid="13" name="ArticulatePath">
    <vt:lpwstr>Presentation3</vt:lpwstr>
  </property>
  <property fmtid="{D5CDD505-2E9C-101B-9397-08002B2CF9AE}" pid="14" name="_SourceUrl">
    <vt:lpwstr/>
  </property>
  <property fmtid="{D5CDD505-2E9C-101B-9397-08002B2CF9AE}" pid="15" name="Status">
    <vt:lpwstr>1. In development</vt:lpwstr>
  </property>
  <property fmtid="{D5CDD505-2E9C-101B-9397-08002B2CF9AE}" pid="16" name="_SharedFileIndex">
    <vt:lpwstr/>
  </property>
</Properties>
</file>